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58" r:id="rId6"/>
    <p:sldId id="260" r:id="rId7"/>
    <p:sldId id="270" r:id="rId8"/>
    <p:sldId id="266" r:id="rId9"/>
    <p:sldId id="262" r:id="rId10"/>
    <p:sldId id="267" r:id="rId11"/>
    <p:sldId id="272" r:id="rId12"/>
    <p:sldId id="274" r:id="rId13"/>
    <p:sldId id="275" r:id="rId14"/>
    <p:sldId id="276" r:id="rId15"/>
    <p:sldId id="277" r:id="rId16"/>
    <p:sldId id="278" r:id="rId17"/>
    <p:sldId id="269" r:id="rId18"/>
    <p:sldId id="263" r:id="rId19"/>
    <p:sldId id="268" r:id="rId20"/>
    <p:sldId id="279" r:id="rId21"/>
    <p:sldId id="264" r:id="rId22"/>
    <p:sldId id="287" r:id="rId23"/>
    <p:sldId id="280" r:id="rId24"/>
    <p:sldId id="288" r:id="rId25"/>
    <p:sldId id="281" r:id="rId26"/>
    <p:sldId id="282" r:id="rId27"/>
    <p:sldId id="283" r:id="rId28"/>
    <p:sldId id="289" r:id="rId29"/>
    <p:sldId id="290" r:id="rId30"/>
    <p:sldId id="284" r:id="rId31"/>
    <p:sldId id="285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Stokkereit Aasen" initials="MSA" lastIdx="2" clrIdx="0">
    <p:extLst>
      <p:ext uri="{19B8F6BF-5375-455C-9EA6-DF929625EA0E}">
        <p15:presenceInfo xmlns:p15="http://schemas.microsoft.com/office/powerpoint/2012/main" userId="S-1-5-21-2525842783-4276978143-2153468802-135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FAA"/>
    <a:srgbClr val="008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AE069-14E7-481A-9DFA-5DA7F427F2D4}" v="102" dt="2021-04-06T10:39:39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Holen" userId="6af1b7b5-f22b-40b6-a1ab-feb4ebab2d29" providerId="ADAL" clId="{353AE069-14E7-481A-9DFA-5DA7F427F2D4}"/>
    <pc:docChg chg="undo custSel addSld delSld modSld sldOrd">
      <pc:chgData name="Cecilie Holen" userId="6af1b7b5-f22b-40b6-a1ab-feb4ebab2d29" providerId="ADAL" clId="{353AE069-14E7-481A-9DFA-5DA7F427F2D4}" dt="2021-04-06T11:28:06.817" v="6420" actId="1076"/>
      <pc:docMkLst>
        <pc:docMk/>
      </pc:docMkLst>
      <pc:sldChg chg="modSp mod">
        <pc:chgData name="Cecilie Holen" userId="6af1b7b5-f22b-40b6-a1ab-feb4ebab2d29" providerId="ADAL" clId="{353AE069-14E7-481A-9DFA-5DA7F427F2D4}" dt="2021-03-21T16:20:38.397" v="3162" actId="20577"/>
        <pc:sldMkLst>
          <pc:docMk/>
          <pc:sldMk cId="1267158391" sldId="256"/>
        </pc:sldMkLst>
        <pc:spChg chg="mod">
          <ac:chgData name="Cecilie Holen" userId="6af1b7b5-f22b-40b6-a1ab-feb4ebab2d29" providerId="ADAL" clId="{353AE069-14E7-481A-9DFA-5DA7F427F2D4}" dt="2021-03-21T16:20:38.397" v="3162" actId="20577"/>
          <ac:spMkLst>
            <pc:docMk/>
            <pc:sldMk cId="1267158391" sldId="256"/>
            <ac:spMk id="3" creationId="{00000000-0000-0000-0000-000000000000}"/>
          </ac:spMkLst>
        </pc:spChg>
      </pc:sldChg>
      <pc:sldChg chg="addSp delSp modSp mod modNotesTx">
        <pc:chgData name="Cecilie Holen" userId="6af1b7b5-f22b-40b6-a1ab-feb4ebab2d29" providerId="ADAL" clId="{353AE069-14E7-481A-9DFA-5DA7F427F2D4}" dt="2021-04-06T07:16:09.144" v="4622" actId="20577"/>
        <pc:sldMkLst>
          <pc:docMk/>
          <pc:sldMk cId="53595187" sldId="258"/>
        </pc:sldMkLst>
        <pc:spChg chg="mod">
          <ac:chgData name="Cecilie Holen" userId="6af1b7b5-f22b-40b6-a1ab-feb4ebab2d29" providerId="ADAL" clId="{353AE069-14E7-481A-9DFA-5DA7F427F2D4}" dt="2021-03-21T14:53:55.417" v="25" actId="20577"/>
          <ac:spMkLst>
            <pc:docMk/>
            <pc:sldMk cId="53595187" sldId="258"/>
            <ac:spMk id="2" creationId="{00000000-0000-0000-0000-000000000000}"/>
          </ac:spMkLst>
        </pc:spChg>
        <pc:spChg chg="del">
          <ac:chgData name="Cecilie Holen" userId="6af1b7b5-f22b-40b6-a1ab-feb4ebab2d29" providerId="ADAL" clId="{353AE069-14E7-481A-9DFA-5DA7F427F2D4}" dt="2021-03-21T14:54:14.442" v="30" actId="478"/>
          <ac:spMkLst>
            <pc:docMk/>
            <pc:sldMk cId="53595187" sldId="258"/>
            <ac:spMk id="3" creationId="{00000000-0000-0000-0000-000000000000}"/>
          </ac:spMkLst>
        </pc:spChg>
        <pc:spChg chg="add del mod">
          <ac:chgData name="Cecilie Holen" userId="6af1b7b5-f22b-40b6-a1ab-feb4ebab2d29" providerId="ADAL" clId="{353AE069-14E7-481A-9DFA-5DA7F427F2D4}" dt="2021-03-21T14:54:17.886" v="31" actId="478"/>
          <ac:spMkLst>
            <pc:docMk/>
            <pc:sldMk cId="53595187" sldId="258"/>
            <ac:spMk id="6" creationId="{467730D0-A2CB-45CE-A108-A6397EC3B000}"/>
          </ac:spMkLst>
        </pc:spChg>
        <pc:picChg chg="add mod">
          <ac:chgData name="Cecilie Holen" userId="6af1b7b5-f22b-40b6-a1ab-feb4ebab2d29" providerId="ADAL" clId="{353AE069-14E7-481A-9DFA-5DA7F427F2D4}" dt="2021-03-21T14:54:22.594" v="32" actId="1076"/>
          <ac:picMkLst>
            <pc:docMk/>
            <pc:sldMk cId="53595187" sldId="258"/>
            <ac:picMk id="4" creationId="{427BE817-CA93-4178-B0C3-A9AA536C15BC}"/>
          </ac:picMkLst>
        </pc:picChg>
        <pc:picChg chg="add mod">
          <ac:chgData name="Cecilie Holen" userId="6af1b7b5-f22b-40b6-a1ab-feb4ebab2d29" providerId="ADAL" clId="{353AE069-14E7-481A-9DFA-5DA7F427F2D4}" dt="2021-03-21T14:55:19.186" v="37" actId="14100"/>
          <ac:picMkLst>
            <pc:docMk/>
            <pc:sldMk cId="53595187" sldId="258"/>
            <ac:picMk id="7" creationId="{460BC219-2487-4588-A359-F444614C0BF2}"/>
          </ac:picMkLst>
        </pc:picChg>
      </pc:sldChg>
      <pc:sldChg chg="del">
        <pc:chgData name="Cecilie Holen" userId="6af1b7b5-f22b-40b6-a1ab-feb4ebab2d29" providerId="ADAL" clId="{353AE069-14E7-481A-9DFA-5DA7F427F2D4}" dt="2021-03-21T16:01:00.664" v="2291" actId="2696"/>
        <pc:sldMkLst>
          <pc:docMk/>
          <pc:sldMk cId="2109029135" sldId="259"/>
        </pc:sldMkLst>
      </pc:sldChg>
      <pc:sldChg chg="addSp delSp modSp add mod ord setBg">
        <pc:chgData name="Cecilie Holen" userId="6af1b7b5-f22b-40b6-a1ab-feb4ebab2d29" providerId="ADAL" clId="{353AE069-14E7-481A-9DFA-5DA7F427F2D4}" dt="2021-03-21T16:21:29.079" v="3169" actId="20577"/>
        <pc:sldMkLst>
          <pc:docMk/>
          <pc:sldMk cId="1968039149" sldId="260"/>
        </pc:sldMkLst>
        <pc:spChg chg="mod">
          <ac:chgData name="Cecilie Holen" userId="6af1b7b5-f22b-40b6-a1ab-feb4ebab2d29" providerId="ADAL" clId="{353AE069-14E7-481A-9DFA-5DA7F427F2D4}" dt="2021-03-21T16:18:04.857" v="3138" actId="26606"/>
          <ac:spMkLst>
            <pc:docMk/>
            <pc:sldMk cId="1968039149" sldId="260"/>
            <ac:spMk id="2" creationId="{00000000-0000-0000-0000-000000000000}"/>
          </ac:spMkLst>
        </pc:spChg>
        <pc:spChg chg="add del mod">
          <ac:chgData name="Cecilie Holen" userId="6af1b7b5-f22b-40b6-a1ab-feb4ebab2d29" providerId="ADAL" clId="{353AE069-14E7-481A-9DFA-5DA7F427F2D4}" dt="2021-03-21T14:57:35.646" v="169" actId="767"/>
          <ac:spMkLst>
            <pc:docMk/>
            <pc:sldMk cId="1968039149" sldId="260"/>
            <ac:spMk id="3" creationId="{1E24FC93-C560-4B46-8303-B860857F0A65}"/>
          </ac:spMkLst>
        </pc:spChg>
        <pc:spChg chg="add del mod">
          <ac:chgData name="Cecilie Holen" userId="6af1b7b5-f22b-40b6-a1ab-feb4ebab2d29" providerId="ADAL" clId="{353AE069-14E7-481A-9DFA-5DA7F427F2D4}" dt="2021-03-21T14:57:35.033" v="168" actId="767"/>
          <ac:spMkLst>
            <pc:docMk/>
            <pc:sldMk cId="1968039149" sldId="260"/>
            <ac:spMk id="5" creationId="{F5C88C38-CD67-4F0E-9B23-10A53E4BE730}"/>
          </ac:spMkLst>
        </pc:spChg>
        <pc:spChg chg="add mod">
          <ac:chgData name="Cecilie Holen" userId="6af1b7b5-f22b-40b6-a1ab-feb4ebab2d29" providerId="ADAL" clId="{353AE069-14E7-481A-9DFA-5DA7F427F2D4}" dt="2021-03-21T16:21:29.079" v="3169" actId="20577"/>
          <ac:spMkLst>
            <pc:docMk/>
            <pc:sldMk cId="1968039149" sldId="260"/>
            <ac:spMk id="8" creationId="{3A10DD80-AA0D-46F0-BFBD-E38AE859E48A}"/>
          </ac:spMkLst>
        </pc:spChg>
        <pc:spChg chg="add">
          <ac:chgData name="Cecilie Holen" userId="6af1b7b5-f22b-40b6-a1ab-feb4ebab2d29" providerId="ADAL" clId="{353AE069-14E7-481A-9DFA-5DA7F427F2D4}" dt="2021-03-21T16:18:04.857" v="3138" actId="26606"/>
          <ac:spMkLst>
            <pc:docMk/>
            <pc:sldMk cId="1968039149" sldId="260"/>
            <ac:spMk id="13" creationId="{73DE2CFE-42F2-48F0-8706-5264E012B10C}"/>
          </ac:spMkLst>
        </pc:spChg>
        <pc:picChg chg="del">
          <ac:chgData name="Cecilie Holen" userId="6af1b7b5-f22b-40b6-a1ab-feb4ebab2d29" providerId="ADAL" clId="{353AE069-14E7-481A-9DFA-5DA7F427F2D4}" dt="2021-03-21T14:56:01.122" v="39" actId="478"/>
          <ac:picMkLst>
            <pc:docMk/>
            <pc:sldMk cId="1968039149" sldId="260"/>
            <ac:picMk id="4" creationId="{427BE817-CA93-4178-B0C3-A9AA536C15BC}"/>
          </ac:picMkLst>
        </pc:picChg>
        <pc:picChg chg="add mod">
          <ac:chgData name="Cecilie Holen" userId="6af1b7b5-f22b-40b6-a1ab-feb4ebab2d29" providerId="ADAL" clId="{353AE069-14E7-481A-9DFA-5DA7F427F2D4}" dt="2021-03-21T16:18:32.761" v="3143" actId="1076"/>
          <ac:picMkLst>
            <pc:docMk/>
            <pc:sldMk cId="1968039149" sldId="260"/>
            <ac:picMk id="6" creationId="{0B7A40D7-5E0F-4DF3-BC4C-00455071F5BA}"/>
          </ac:picMkLst>
        </pc:picChg>
        <pc:picChg chg="del">
          <ac:chgData name="Cecilie Holen" userId="6af1b7b5-f22b-40b6-a1ab-feb4ebab2d29" providerId="ADAL" clId="{353AE069-14E7-481A-9DFA-5DA7F427F2D4}" dt="2021-03-21T14:56:03.321" v="40" actId="478"/>
          <ac:picMkLst>
            <pc:docMk/>
            <pc:sldMk cId="1968039149" sldId="260"/>
            <ac:picMk id="7" creationId="{460BC219-2487-4588-A359-F444614C0BF2}"/>
          </ac:picMkLst>
        </pc:picChg>
      </pc:sldChg>
      <pc:sldChg chg="modSp add del mod ord">
        <pc:chgData name="Cecilie Holen" userId="6af1b7b5-f22b-40b6-a1ab-feb4ebab2d29" providerId="ADAL" clId="{353AE069-14E7-481A-9DFA-5DA7F427F2D4}" dt="2021-03-21T15:23:20.741" v="1086" actId="2696"/>
        <pc:sldMkLst>
          <pc:docMk/>
          <pc:sldMk cId="1578093427" sldId="261"/>
        </pc:sldMkLst>
        <pc:spChg chg="mod">
          <ac:chgData name="Cecilie Holen" userId="6af1b7b5-f22b-40b6-a1ab-feb4ebab2d29" providerId="ADAL" clId="{353AE069-14E7-481A-9DFA-5DA7F427F2D4}" dt="2021-03-21T14:59:09.284" v="234" actId="20577"/>
          <ac:spMkLst>
            <pc:docMk/>
            <pc:sldMk cId="1578093427" sldId="261"/>
            <ac:spMk id="2" creationId="{00000000-0000-0000-0000-000000000000}"/>
          </ac:spMkLst>
        </pc:spChg>
        <pc:spChg chg="mod">
          <ac:chgData name="Cecilie Holen" userId="6af1b7b5-f22b-40b6-a1ab-feb4ebab2d29" providerId="ADAL" clId="{353AE069-14E7-481A-9DFA-5DA7F427F2D4}" dt="2021-03-21T15:20:25.647" v="990" actId="21"/>
          <ac:spMkLst>
            <pc:docMk/>
            <pc:sldMk cId="1578093427" sldId="261"/>
            <ac:spMk id="8" creationId="{3A10DD80-AA0D-46F0-BFBD-E38AE859E48A}"/>
          </ac:spMkLst>
        </pc:spChg>
      </pc:sldChg>
      <pc:sldChg chg="addSp modSp add mod setBg">
        <pc:chgData name="Cecilie Holen" userId="6af1b7b5-f22b-40b6-a1ab-feb4ebab2d29" providerId="ADAL" clId="{353AE069-14E7-481A-9DFA-5DA7F427F2D4}" dt="2021-03-21T16:26:37.239" v="3291" actId="255"/>
        <pc:sldMkLst>
          <pc:docMk/>
          <pc:sldMk cId="1684651875" sldId="262"/>
        </pc:sldMkLst>
        <pc:spChg chg="mod">
          <ac:chgData name="Cecilie Holen" userId="6af1b7b5-f22b-40b6-a1ab-feb4ebab2d29" providerId="ADAL" clId="{353AE069-14E7-481A-9DFA-5DA7F427F2D4}" dt="2021-03-21T15:26:24.503" v="1309" actId="26606"/>
          <ac:spMkLst>
            <pc:docMk/>
            <pc:sldMk cId="1684651875" sldId="262"/>
            <ac:spMk id="2" creationId="{00000000-0000-0000-0000-000000000000}"/>
          </ac:spMkLst>
        </pc:spChg>
        <pc:spChg chg="add mod">
          <ac:chgData name="Cecilie Holen" userId="6af1b7b5-f22b-40b6-a1ab-feb4ebab2d29" providerId="ADAL" clId="{353AE069-14E7-481A-9DFA-5DA7F427F2D4}" dt="2021-03-21T16:26:37.239" v="3291" actId="255"/>
          <ac:spMkLst>
            <pc:docMk/>
            <pc:sldMk cId="1684651875" sldId="262"/>
            <ac:spMk id="4" creationId="{30CFB132-28AC-492A-B62B-1725577A5330}"/>
          </ac:spMkLst>
        </pc:spChg>
        <pc:spChg chg="mod">
          <ac:chgData name="Cecilie Holen" userId="6af1b7b5-f22b-40b6-a1ab-feb4ebab2d29" providerId="ADAL" clId="{353AE069-14E7-481A-9DFA-5DA7F427F2D4}" dt="2021-03-21T15:27:46.914" v="1319" actId="20577"/>
          <ac:spMkLst>
            <pc:docMk/>
            <pc:sldMk cId="1684651875" sldId="262"/>
            <ac:spMk id="8" creationId="{3A10DD80-AA0D-46F0-BFBD-E38AE859E48A}"/>
          </ac:spMkLst>
        </pc:spChg>
        <pc:spChg chg="add">
          <ac:chgData name="Cecilie Holen" userId="6af1b7b5-f22b-40b6-a1ab-feb4ebab2d29" providerId="ADAL" clId="{353AE069-14E7-481A-9DFA-5DA7F427F2D4}" dt="2021-03-21T15:26:24.503" v="1309" actId="26606"/>
          <ac:spMkLst>
            <pc:docMk/>
            <pc:sldMk cId="1684651875" sldId="262"/>
            <ac:spMk id="13" creationId="{73DE2CFE-42F2-48F0-8706-5264E012B10C}"/>
          </ac:spMkLst>
        </pc:spChg>
        <pc:picChg chg="add mod">
          <ac:chgData name="Cecilie Holen" userId="6af1b7b5-f22b-40b6-a1ab-feb4ebab2d29" providerId="ADAL" clId="{353AE069-14E7-481A-9DFA-5DA7F427F2D4}" dt="2021-03-21T15:37:14.363" v="1628" actId="1076"/>
          <ac:picMkLst>
            <pc:docMk/>
            <pc:sldMk cId="1684651875" sldId="262"/>
            <ac:picMk id="3" creationId="{79892449-43C4-4468-97DF-842C71305639}"/>
          </ac:picMkLst>
        </pc:picChg>
      </pc:sldChg>
      <pc:sldChg chg="addSp delSp modSp add mod setBg">
        <pc:chgData name="Cecilie Holen" userId="6af1b7b5-f22b-40b6-a1ab-feb4ebab2d29" providerId="ADAL" clId="{353AE069-14E7-481A-9DFA-5DA7F427F2D4}" dt="2021-03-21T15:56:48.112" v="2163" actId="21"/>
        <pc:sldMkLst>
          <pc:docMk/>
          <pc:sldMk cId="2514078751" sldId="263"/>
        </pc:sldMkLst>
        <pc:spChg chg="mod">
          <ac:chgData name="Cecilie Holen" userId="6af1b7b5-f22b-40b6-a1ab-feb4ebab2d29" providerId="ADAL" clId="{353AE069-14E7-481A-9DFA-5DA7F427F2D4}" dt="2021-03-21T15:44:13.935" v="1641" actId="26606"/>
          <ac:spMkLst>
            <pc:docMk/>
            <pc:sldMk cId="2514078751" sldId="263"/>
            <ac:spMk id="2" creationId="{00000000-0000-0000-0000-000000000000}"/>
          </ac:spMkLst>
        </pc:spChg>
        <pc:spChg chg="add mod">
          <ac:chgData name="Cecilie Holen" userId="6af1b7b5-f22b-40b6-a1ab-feb4ebab2d29" providerId="ADAL" clId="{353AE069-14E7-481A-9DFA-5DA7F427F2D4}" dt="2021-03-21T15:51:08.649" v="1857" actId="1076"/>
          <ac:spMkLst>
            <pc:docMk/>
            <pc:sldMk cId="2514078751" sldId="263"/>
            <ac:spMk id="5" creationId="{EC5519A9-11F6-4093-8DBD-CC70C4350936}"/>
          </ac:spMkLst>
        </pc:spChg>
        <pc:spChg chg="mod">
          <ac:chgData name="Cecilie Holen" userId="6af1b7b5-f22b-40b6-a1ab-feb4ebab2d29" providerId="ADAL" clId="{353AE069-14E7-481A-9DFA-5DA7F427F2D4}" dt="2021-03-21T15:56:48.112" v="2163" actId="21"/>
          <ac:spMkLst>
            <pc:docMk/>
            <pc:sldMk cId="2514078751" sldId="263"/>
            <ac:spMk id="8" creationId="{3A10DD80-AA0D-46F0-BFBD-E38AE859E48A}"/>
          </ac:spMkLst>
        </pc:spChg>
        <pc:spChg chg="add">
          <ac:chgData name="Cecilie Holen" userId="6af1b7b5-f22b-40b6-a1ab-feb4ebab2d29" providerId="ADAL" clId="{353AE069-14E7-481A-9DFA-5DA7F427F2D4}" dt="2021-03-21T15:44:13.935" v="1641" actId="26606"/>
          <ac:spMkLst>
            <pc:docMk/>
            <pc:sldMk cId="2514078751" sldId="263"/>
            <ac:spMk id="13" creationId="{73DE2CFE-42F2-48F0-8706-5264E012B10C}"/>
          </ac:spMkLst>
        </pc:spChg>
        <pc:picChg chg="add del mod">
          <ac:chgData name="Cecilie Holen" userId="6af1b7b5-f22b-40b6-a1ab-feb4ebab2d29" providerId="ADAL" clId="{353AE069-14E7-481A-9DFA-5DA7F427F2D4}" dt="2021-03-21T15:49:44.122" v="1812" actId="478"/>
          <ac:picMkLst>
            <pc:docMk/>
            <pc:sldMk cId="2514078751" sldId="263"/>
            <ac:picMk id="3" creationId="{B87CFE82-423E-4FE2-8641-AEDA5FAB0985}"/>
          </ac:picMkLst>
        </pc:picChg>
        <pc:picChg chg="add mod">
          <ac:chgData name="Cecilie Holen" userId="6af1b7b5-f22b-40b6-a1ab-feb4ebab2d29" providerId="ADAL" clId="{353AE069-14E7-481A-9DFA-5DA7F427F2D4}" dt="2021-03-21T15:50:18.070" v="1815" actId="1076"/>
          <ac:picMkLst>
            <pc:docMk/>
            <pc:sldMk cId="2514078751" sldId="263"/>
            <ac:picMk id="4" creationId="{7C954ABC-428F-4E99-B2BA-34F5306C35CA}"/>
          </ac:picMkLst>
        </pc:picChg>
      </pc:sldChg>
      <pc:sldChg chg="addSp modSp add mod setBg">
        <pc:chgData name="Cecilie Holen" userId="6af1b7b5-f22b-40b6-a1ab-feb4ebab2d29" providerId="ADAL" clId="{353AE069-14E7-481A-9DFA-5DA7F427F2D4}" dt="2021-03-21T16:14:23.484" v="2912" actId="20577"/>
        <pc:sldMkLst>
          <pc:docMk/>
          <pc:sldMk cId="1186647015" sldId="264"/>
        </pc:sldMkLst>
        <pc:spChg chg="mod">
          <ac:chgData name="Cecilie Holen" userId="6af1b7b5-f22b-40b6-a1ab-feb4ebab2d29" providerId="ADAL" clId="{353AE069-14E7-481A-9DFA-5DA7F427F2D4}" dt="2021-03-21T15:58:11.488" v="2170" actId="26606"/>
          <ac:spMkLst>
            <pc:docMk/>
            <pc:sldMk cId="1186647015" sldId="264"/>
            <ac:spMk id="2" creationId="{00000000-0000-0000-0000-000000000000}"/>
          </ac:spMkLst>
        </pc:spChg>
        <pc:spChg chg="add mod">
          <ac:chgData name="Cecilie Holen" userId="6af1b7b5-f22b-40b6-a1ab-feb4ebab2d29" providerId="ADAL" clId="{353AE069-14E7-481A-9DFA-5DA7F427F2D4}" dt="2021-03-21T16:02:29.962" v="2301" actId="1076"/>
          <ac:spMkLst>
            <pc:docMk/>
            <pc:sldMk cId="1186647015" sldId="264"/>
            <ac:spMk id="4" creationId="{6C073407-2CCD-4BB4-AE09-F6E4B8C9D2FA}"/>
          </ac:spMkLst>
        </pc:spChg>
        <pc:spChg chg="mod">
          <ac:chgData name="Cecilie Holen" userId="6af1b7b5-f22b-40b6-a1ab-feb4ebab2d29" providerId="ADAL" clId="{353AE069-14E7-481A-9DFA-5DA7F427F2D4}" dt="2021-03-21T16:14:23.484" v="2912" actId="20577"/>
          <ac:spMkLst>
            <pc:docMk/>
            <pc:sldMk cId="1186647015" sldId="264"/>
            <ac:spMk id="8" creationId="{3A10DD80-AA0D-46F0-BFBD-E38AE859E48A}"/>
          </ac:spMkLst>
        </pc:spChg>
        <pc:spChg chg="add">
          <ac:chgData name="Cecilie Holen" userId="6af1b7b5-f22b-40b6-a1ab-feb4ebab2d29" providerId="ADAL" clId="{353AE069-14E7-481A-9DFA-5DA7F427F2D4}" dt="2021-03-21T15:58:11.488" v="2170" actId="26606"/>
          <ac:spMkLst>
            <pc:docMk/>
            <pc:sldMk cId="1186647015" sldId="264"/>
            <ac:spMk id="13" creationId="{73DE2CFE-42F2-48F0-8706-5264E012B10C}"/>
          </ac:spMkLst>
        </pc:spChg>
        <pc:picChg chg="add mod">
          <ac:chgData name="Cecilie Holen" userId="6af1b7b5-f22b-40b6-a1ab-feb4ebab2d29" providerId="ADAL" clId="{353AE069-14E7-481A-9DFA-5DA7F427F2D4}" dt="2021-03-21T16:00:01.877" v="2184" actId="14100"/>
          <ac:picMkLst>
            <pc:docMk/>
            <pc:sldMk cId="1186647015" sldId="264"/>
            <ac:picMk id="3" creationId="{58C48C3F-3BAA-4317-8331-C0597C002C2E}"/>
          </ac:picMkLst>
        </pc:picChg>
      </pc:sldChg>
      <pc:sldChg chg="addSp modSp add del mod setBg">
        <pc:chgData name="Cecilie Holen" userId="6af1b7b5-f22b-40b6-a1ab-feb4ebab2d29" providerId="ADAL" clId="{353AE069-14E7-481A-9DFA-5DA7F427F2D4}" dt="2021-03-21T16:18:10.331" v="3139" actId="2696"/>
        <pc:sldMkLst>
          <pc:docMk/>
          <pc:sldMk cId="2353964167" sldId="265"/>
        </pc:sldMkLst>
        <pc:spChg chg="mod">
          <ac:chgData name="Cecilie Holen" userId="6af1b7b5-f22b-40b6-a1ab-feb4ebab2d29" providerId="ADAL" clId="{353AE069-14E7-481A-9DFA-5DA7F427F2D4}" dt="2021-03-21T16:17:52.136" v="3137" actId="20577"/>
          <ac:spMkLst>
            <pc:docMk/>
            <pc:sldMk cId="2353964167" sldId="265"/>
            <ac:spMk id="2" creationId="{00000000-0000-0000-0000-000000000000}"/>
          </ac:spMkLst>
        </pc:spChg>
        <pc:spChg chg="mod">
          <ac:chgData name="Cecilie Holen" userId="6af1b7b5-f22b-40b6-a1ab-feb4ebab2d29" providerId="ADAL" clId="{353AE069-14E7-481A-9DFA-5DA7F427F2D4}" dt="2021-03-21T16:03:42.964" v="2351" actId="20577"/>
          <ac:spMkLst>
            <pc:docMk/>
            <pc:sldMk cId="2353964167" sldId="265"/>
            <ac:spMk id="8" creationId="{3A10DD80-AA0D-46F0-BFBD-E38AE859E48A}"/>
          </ac:spMkLst>
        </pc:spChg>
        <pc:spChg chg="add">
          <ac:chgData name="Cecilie Holen" userId="6af1b7b5-f22b-40b6-a1ab-feb4ebab2d29" providerId="ADAL" clId="{353AE069-14E7-481A-9DFA-5DA7F427F2D4}" dt="2021-03-21T15:11:07.313" v="975" actId="26606"/>
          <ac:spMkLst>
            <pc:docMk/>
            <pc:sldMk cId="2353964167" sldId="265"/>
            <ac:spMk id="13" creationId="{73DE2CFE-42F2-48F0-8706-5264E012B10C}"/>
          </ac:spMkLst>
        </pc:spChg>
        <pc:picChg chg="add mod">
          <ac:chgData name="Cecilie Holen" userId="6af1b7b5-f22b-40b6-a1ab-feb4ebab2d29" providerId="ADAL" clId="{353AE069-14E7-481A-9DFA-5DA7F427F2D4}" dt="2021-03-21T15:19:38.403" v="984" actId="1076"/>
          <ac:picMkLst>
            <pc:docMk/>
            <pc:sldMk cId="2353964167" sldId="265"/>
            <ac:picMk id="3" creationId="{8B6BA677-8D84-4D4D-8E02-4BBB483F8E89}"/>
          </ac:picMkLst>
        </pc:picChg>
      </pc:sldChg>
      <pc:sldChg chg="delSp modSp add mod">
        <pc:chgData name="Cecilie Holen" userId="6af1b7b5-f22b-40b6-a1ab-feb4ebab2d29" providerId="ADAL" clId="{353AE069-14E7-481A-9DFA-5DA7F427F2D4}" dt="2021-03-21T15:38:26.910" v="1637" actId="20577"/>
        <pc:sldMkLst>
          <pc:docMk/>
          <pc:sldMk cId="1673580289" sldId="266"/>
        </pc:sldMkLst>
        <pc:spChg chg="mod">
          <ac:chgData name="Cecilie Holen" userId="6af1b7b5-f22b-40b6-a1ab-feb4ebab2d29" providerId="ADAL" clId="{353AE069-14E7-481A-9DFA-5DA7F427F2D4}" dt="2021-03-21T15:25:05.554" v="1307" actId="255"/>
          <ac:spMkLst>
            <pc:docMk/>
            <pc:sldMk cId="1673580289" sldId="266"/>
            <ac:spMk id="2" creationId="{00000000-0000-0000-0000-000000000000}"/>
          </ac:spMkLst>
        </pc:spChg>
        <pc:spChg chg="mod">
          <ac:chgData name="Cecilie Holen" userId="6af1b7b5-f22b-40b6-a1ab-feb4ebab2d29" providerId="ADAL" clId="{353AE069-14E7-481A-9DFA-5DA7F427F2D4}" dt="2021-03-21T15:38:26.910" v="1637" actId="20577"/>
          <ac:spMkLst>
            <pc:docMk/>
            <pc:sldMk cId="1673580289" sldId="266"/>
            <ac:spMk id="8" creationId="{3A10DD80-AA0D-46F0-BFBD-E38AE859E48A}"/>
          </ac:spMkLst>
        </pc:spChg>
        <pc:picChg chg="del">
          <ac:chgData name="Cecilie Holen" userId="6af1b7b5-f22b-40b6-a1ab-feb4ebab2d29" providerId="ADAL" clId="{353AE069-14E7-481A-9DFA-5DA7F427F2D4}" dt="2021-03-21T15:20:07.672" v="986" actId="478"/>
          <ac:picMkLst>
            <pc:docMk/>
            <pc:sldMk cId="1673580289" sldId="266"/>
            <ac:picMk id="3" creationId="{8B6BA677-8D84-4D4D-8E02-4BBB483F8E89}"/>
          </ac:picMkLst>
        </pc:picChg>
      </pc:sldChg>
      <pc:sldChg chg="addSp delSp modSp add mod">
        <pc:chgData name="Cecilie Holen" userId="6af1b7b5-f22b-40b6-a1ab-feb4ebab2d29" providerId="ADAL" clId="{353AE069-14E7-481A-9DFA-5DA7F427F2D4}" dt="2021-03-22T12:37:47.757" v="3892" actId="20577"/>
        <pc:sldMkLst>
          <pc:docMk/>
          <pc:sldMk cId="3028005018" sldId="267"/>
        </pc:sldMkLst>
        <pc:spChg chg="mod">
          <ac:chgData name="Cecilie Holen" userId="6af1b7b5-f22b-40b6-a1ab-feb4ebab2d29" providerId="ADAL" clId="{353AE069-14E7-481A-9DFA-5DA7F427F2D4}" dt="2021-03-21T15:28:00.279" v="1331" actId="20577"/>
          <ac:spMkLst>
            <pc:docMk/>
            <pc:sldMk cId="3028005018" sldId="267"/>
            <ac:spMk id="2" creationId="{00000000-0000-0000-0000-000000000000}"/>
          </ac:spMkLst>
        </pc:spChg>
        <pc:spChg chg="mod">
          <ac:chgData name="Cecilie Holen" userId="6af1b7b5-f22b-40b6-a1ab-feb4ebab2d29" providerId="ADAL" clId="{353AE069-14E7-481A-9DFA-5DA7F427F2D4}" dt="2021-03-22T12:37:47.757" v="3892" actId="20577"/>
          <ac:spMkLst>
            <pc:docMk/>
            <pc:sldMk cId="3028005018" sldId="267"/>
            <ac:spMk id="8" creationId="{3A10DD80-AA0D-46F0-BFBD-E38AE859E48A}"/>
          </ac:spMkLst>
        </pc:spChg>
        <pc:spChg chg="del">
          <ac:chgData name="Cecilie Holen" userId="6af1b7b5-f22b-40b6-a1ab-feb4ebab2d29" providerId="ADAL" clId="{353AE069-14E7-481A-9DFA-5DA7F427F2D4}" dt="2021-03-21T15:33:50.253" v="1399" actId="26606"/>
          <ac:spMkLst>
            <pc:docMk/>
            <pc:sldMk cId="3028005018" sldId="267"/>
            <ac:spMk id="13" creationId="{73DE2CFE-42F2-48F0-8706-5264E012B10C}"/>
          </ac:spMkLst>
        </pc:spChg>
        <pc:spChg chg="add">
          <ac:chgData name="Cecilie Holen" userId="6af1b7b5-f22b-40b6-a1ab-feb4ebab2d29" providerId="ADAL" clId="{353AE069-14E7-481A-9DFA-5DA7F427F2D4}" dt="2021-03-21T15:33:50.253" v="1399" actId="26606"/>
          <ac:spMkLst>
            <pc:docMk/>
            <pc:sldMk cId="3028005018" sldId="267"/>
            <ac:spMk id="18" creationId="{73DE2CFE-42F2-48F0-8706-5264E012B10C}"/>
          </ac:spMkLst>
        </pc:spChg>
        <pc:picChg chg="del">
          <ac:chgData name="Cecilie Holen" userId="6af1b7b5-f22b-40b6-a1ab-feb4ebab2d29" providerId="ADAL" clId="{353AE069-14E7-481A-9DFA-5DA7F427F2D4}" dt="2021-03-21T15:28:20.603" v="1332" actId="478"/>
          <ac:picMkLst>
            <pc:docMk/>
            <pc:sldMk cId="3028005018" sldId="267"/>
            <ac:picMk id="3" creationId="{79892449-43C4-4468-97DF-842C71305639}"/>
          </ac:picMkLst>
        </pc:picChg>
        <pc:picChg chg="add mod">
          <ac:chgData name="Cecilie Holen" userId="6af1b7b5-f22b-40b6-a1ab-feb4ebab2d29" providerId="ADAL" clId="{353AE069-14E7-481A-9DFA-5DA7F427F2D4}" dt="2021-03-22T12:37:44.897" v="3891" actId="1076"/>
          <ac:picMkLst>
            <pc:docMk/>
            <pc:sldMk cId="3028005018" sldId="267"/>
            <ac:picMk id="4" creationId="{63E54BC7-CB99-43E1-9E3B-B8B50B052889}"/>
          </ac:picMkLst>
        </pc:picChg>
      </pc:sldChg>
      <pc:sldChg chg="addSp modSp add mod">
        <pc:chgData name="Cecilie Holen" userId="6af1b7b5-f22b-40b6-a1ab-feb4ebab2d29" providerId="ADAL" clId="{353AE069-14E7-481A-9DFA-5DA7F427F2D4}" dt="2021-03-21T15:56:13.585" v="2162" actId="20577"/>
        <pc:sldMkLst>
          <pc:docMk/>
          <pc:sldMk cId="1805516869" sldId="268"/>
        </pc:sldMkLst>
        <pc:spChg chg="add mod">
          <ac:chgData name="Cecilie Holen" userId="6af1b7b5-f22b-40b6-a1ab-feb4ebab2d29" providerId="ADAL" clId="{353AE069-14E7-481A-9DFA-5DA7F427F2D4}" dt="2021-03-21T15:55:26.394" v="2145" actId="1076"/>
          <ac:spMkLst>
            <pc:docMk/>
            <pc:sldMk cId="1805516869" sldId="268"/>
            <ac:spMk id="4" creationId="{D5725A82-868B-4478-AC20-E6C179E697C7}"/>
          </ac:spMkLst>
        </pc:spChg>
        <pc:spChg chg="mod">
          <ac:chgData name="Cecilie Holen" userId="6af1b7b5-f22b-40b6-a1ab-feb4ebab2d29" providerId="ADAL" clId="{353AE069-14E7-481A-9DFA-5DA7F427F2D4}" dt="2021-03-21T15:56:13.585" v="2162" actId="20577"/>
          <ac:spMkLst>
            <pc:docMk/>
            <pc:sldMk cId="1805516869" sldId="268"/>
            <ac:spMk id="8" creationId="{3A10DD80-AA0D-46F0-BFBD-E38AE859E48A}"/>
          </ac:spMkLst>
        </pc:spChg>
      </pc:sldChg>
      <pc:sldChg chg="addSp delSp modSp add mod modNotesTx">
        <pc:chgData name="Cecilie Holen" userId="6af1b7b5-f22b-40b6-a1ab-feb4ebab2d29" providerId="ADAL" clId="{353AE069-14E7-481A-9DFA-5DA7F427F2D4}" dt="2021-04-06T09:50:17.885" v="5315" actId="20577"/>
        <pc:sldMkLst>
          <pc:docMk/>
          <pc:sldMk cId="382912208" sldId="269"/>
        </pc:sldMkLst>
        <pc:spChg chg="mod">
          <ac:chgData name="Cecilie Holen" userId="6af1b7b5-f22b-40b6-a1ab-feb4ebab2d29" providerId="ADAL" clId="{353AE069-14E7-481A-9DFA-5DA7F427F2D4}" dt="2021-03-21T16:10:11.141" v="2695" actId="1076"/>
          <ac:spMkLst>
            <pc:docMk/>
            <pc:sldMk cId="382912208" sldId="269"/>
            <ac:spMk id="8" creationId="{3A10DD80-AA0D-46F0-BFBD-E38AE859E48A}"/>
          </ac:spMkLst>
        </pc:spChg>
        <pc:spChg chg="del">
          <ac:chgData name="Cecilie Holen" userId="6af1b7b5-f22b-40b6-a1ab-feb4ebab2d29" providerId="ADAL" clId="{353AE069-14E7-481A-9DFA-5DA7F427F2D4}" dt="2021-03-21T16:07:35.175" v="2356" actId="26606"/>
          <ac:spMkLst>
            <pc:docMk/>
            <pc:sldMk cId="382912208" sldId="269"/>
            <ac:spMk id="18" creationId="{73DE2CFE-42F2-48F0-8706-5264E012B10C}"/>
          </ac:spMkLst>
        </pc:spChg>
        <pc:spChg chg="add">
          <ac:chgData name="Cecilie Holen" userId="6af1b7b5-f22b-40b6-a1ab-feb4ebab2d29" providerId="ADAL" clId="{353AE069-14E7-481A-9DFA-5DA7F427F2D4}" dt="2021-03-21T16:07:35.175" v="2356" actId="26606"/>
          <ac:spMkLst>
            <pc:docMk/>
            <pc:sldMk cId="382912208" sldId="269"/>
            <ac:spMk id="23" creationId="{73DE2CFE-42F2-48F0-8706-5264E012B10C}"/>
          </ac:spMkLst>
        </pc:spChg>
        <pc:picChg chg="add mod">
          <ac:chgData name="Cecilie Holen" userId="6af1b7b5-f22b-40b6-a1ab-feb4ebab2d29" providerId="ADAL" clId="{353AE069-14E7-481A-9DFA-5DA7F427F2D4}" dt="2021-03-21T16:07:41.701" v="2357" actId="14100"/>
          <ac:picMkLst>
            <pc:docMk/>
            <pc:sldMk cId="382912208" sldId="269"/>
            <ac:picMk id="3" creationId="{D61B0B67-89B7-4E51-AE21-9938484FC64A}"/>
          </ac:picMkLst>
        </pc:picChg>
        <pc:picChg chg="del">
          <ac:chgData name="Cecilie Holen" userId="6af1b7b5-f22b-40b6-a1ab-feb4ebab2d29" providerId="ADAL" clId="{353AE069-14E7-481A-9DFA-5DA7F427F2D4}" dt="2021-03-21T16:07:28.426" v="2353" actId="478"/>
          <ac:picMkLst>
            <pc:docMk/>
            <pc:sldMk cId="382912208" sldId="269"/>
            <ac:picMk id="4" creationId="{63E54BC7-CB99-43E1-9E3B-B8B50B052889}"/>
          </ac:picMkLst>
        </pc:picChg>
      </pc:sldChg>
      <pc:sldChg chg="add">
        <pc:chgData name="Cecilie Holen" userId="6af1b7b5-f22b-40b6-a1ab-feb4ebab2d29" providerId="ADAL" clId="{353AE069-14E7-481A-9DFA-5DA7F427F2D4}" dt="2021-03-21T16:17:27.277" v="3095"/>
        <pc:sldMkLst>
          <pc:docMk/>
          <pc:sldMk cId="1031871390" sldId="270"/>
        </pc:sldMkLst>
      </pc:sldChg>
      <pc:sldChg chg="delSp modSp add del mod">
        <pc:chgData name="Cecilie Holen" userId="6af1b7b5-f22b-40b6-a1ab-feb4ebab2d29" providerId="ADAL" clId="{353AE069-14E7-481A-9DFA-5DA7F427F2D4}" dt="2021-03-22T12:08:14.711" v="3297" actId="2696"/>
        <pc:sldMkLst>
          <pc:docMk/>
          <pc:sldMk cId="1236654683" sldId="271"/>
        </pc:sldMkLst>
        <pc:spChg chg="mod">
          <ac:chgData name="Cecilie Holen" userId="6af1b7b5-f22b-40b6-a1ab-feb4ebab2d29" providerId="ADAL" clId="{353AE069-14E7-481A-9DFA-5DA7F427F2D4}" dt="2021-03-22T12:08:06.381" v="3295" actId="1076"/>
          <ac:spMkLst>
            <pc:docMk/>
            <pc:sldMk cId="1236654683" sldId="271"/>
            <ac:spMk id="8" creationId="{3A10DD80-AA0D-46F0-BFBD-E38AE859E48A}"/>
          </ac:spMkLst>
        </pc:spChg>
        <pc:picChg chg="del">
          <ac:chgData name="Cecilie Holen" userId="6af1b7b5-f22b-40b6-a1ab-feb4ebab2d29" providerId="ADAL" clId="{353AE069-14E7-481A-9DFA-5DA7F427F2D4}" dt="2021-03-22T12:06:01.046" v="3293" actId="478"/>
          <ac:picMkLst>
            <pc:docMk/>
            <pc:sldMk cId="1236654683" sldId="271"/>
            <ac:picMk id="4" creationId="{63E54BC7-CB99-43E1-9E3B-B8B50B052889}"/>
          </ac:picMkLst>
        </pc:picChg>
      </pc:sldChg>
      <pc:sldChg chg="addSp delSp modSp new mod setBg setClrOvrMap modNotesTx">
        <pc:chgData name="Cecilie Holen" userId="6af1b7b5-f22b-40b6-a1ab-feb4ebab2d29" providerId="ADAL" clId="{353AE069-14E7-481A-9DFA-5DA7F427F2D4}" dt="2021-04-06T07:19:22.183" v="4762" actId="20577"/>
        <pc:sldMkLst>
          <pc:docMk/>
          <pc:sldMk cId="1107552626" sldId="272"/>
        </pc:sldMkLst>
        <pc:spChg chg="mod ord">
          <ac:chgData name="Cecilie Holen" userId="6af1b7b5-f22b-40b6-a1ab-feb4ebab2d29" providerId="ADAL" clId="{353AE069-14E7-481A-9DFA-5DA7F427F2D4}" dt="2021-03-22T12:10:25.223" v="3324" actId="26606"/>
          <ac:spMkLst>
            <pc:docMk/>
            <pc:sldMk cId="1107552626" sldId="272"/>
            <ac:spMk id="2" creationId="{E2D56F6E-CC34-415D-968B-9884244C96F6}"/>
          </ac:spMkLst>
        </pc:spChg>
        <pc:spChg chg="del">
          <ac:chgData name="Cecilie Holen" userId="6af1b7b5-f22b-40b6-a1ab-feb4ebab2d29" providerId="ADAL" clId="{353AE069-14E7-481A-9DFA-5DA7F427F2D4}" dt="2021-03-22T12:08:19.459" v="3298" actId="478"/>
          <ac:spMkLst>
            <pc:docMk/>
            <pc:sldMk cId="1107552626" sldId="272"/>
            <ac:spMk id="3" creationId="{F98A818B-D22F-4AEF-B56C-3A4B34C055BF}"/>
          </ac:spMkLst>
        </pc:spChg>
        <pc:spChg chg="add del">
          <ac:chgData name="Cecilie Holen" userId="6af1b7b5-f22b-40b6-a1ab-feb4ebab2d29" providerId="ADAL" clId="{353AE069-14E7-481A-9DFA-5DA7F427F2D4}" dt="2021-03-22T12:10:25.223" v="3324" actId="26606"/>
          <ac:spMkLst>
            <pc:docMk/>
            <pc:sldMk cId="1107552626" sldId="272"/>
            <ac:spMk id="9" creationId="{37C89E4B-3C9F-44B9-8B86-D9E3D112D8EC}"/>
          </ac:spMkLst>
        </pc:spChg>
        <pc:spChg chg="add del">
          <ac:chgData name="Cecilie Holen" userId="6af1b7b5-f22b-40b6-a1ab-feb4ebab2d29" providerId="ADAL" clId="{353AE069-14E7-481A-9DFA-5DA7F427F2D4}" dt="2021-03-22T12:10:09.214" v="3315" actId="26606"/>
          <ac:spMkLst>
            <pc:docMk/>
            <pc:sldMk cId="1107552626" sldId="272"/>
            <ac:spMk id="18" creationId="{E49CC64F-7275-4E33-961B-0C5CDC439875}"/>
          </ac:spMkLst>
        </pc:spChg>
        <pc:spChg chg="add del">
          <ac:chgData name="Cecilie Holen" userId="6af1b7b5-f22b-40b6-a1ab-feb4ebab2d29" providerId="ADAL" clId="{353AE069-14E7-481A-9DFA-5DA7F427F2D4}" dt="2021-03-22T12:10:15.358" v="3317" actId="26606"/>
          <ac:spMkLst>
            <pc:docMk/>
            <pc:sldMk cId="1107552626" sldId="272"/>
            <ac:spMk id="20" creationId="{0AF57B88-1D4C-41FA-A761-EC1DD10C35CB}"/>
          </ac:spMkLst>
        </pc:spChg>
        <pc:spChg chg="add del">
          <ac:chgData name="Cecilie Holen" userId="6af1b7b5-f22b-40b6-a1ab-feb4ebab2d29" providerId="ADAL" clId="{353AE069-14E7-481A-9DFA-5DA7F427F2D4}" dt="2021-03-22T12:10:15.358" v="3317" actId="26606"/>
          <ac:spMkLst>
            <pc:docMk/>
            <pc:sldMk cId="1107552626" sldId="272"/>
            <ac:spMk id="21" creationId="{9203DE33-2CD4-4CA8-9AF3-37C3B65133B0}"/>
          </ac:spMkLst>
        </pc:spChg>
        <pc:spChg chg="add del">
          <ac:chgData name="Cecilie Holen" userId="6af1b7b5-f22b-40b6-a1ab-feb4ebab2d29" providerId="ADAL" clId="{353AE069-14E7-481A-9DFA-5DA7F427F2D4}" dt="2021-03-22T12:10:15.358" v="3317" actId="26606"/>
          <ac:spMkLst>
            <pc:docMk/>
            <pc:sldMk cId="1107552626" sldId="272"/>
            <ac:spMk id="22" creationId="{D2548F45-5164-4ABB-8212-7F293FDED8D4}"/>
          </ac:spMkLst>
        </pc:spChg>
        <pc:spChg chg="add del">
          <ac:chgData name="Cecilie Holen" userId="6af1b7b5-f22b-40b6-a1ab-feb4ebab2d29" providerId="ADAL" clId="{353AE069-14E7-481A-9DFA-5DA7F427F2D4}" dt="2021-03-22T12:10:15.358" v="3317" actId="26606"/>
          <ac:spMkLst>
            <pc:docMk/>
            <pc:sldMk cId="1107552626" sldId="272"/>
            <ac:spMk id="24" creationId="{5E81CCFB-7BEF-4186-86FB-D09450B4D02D}"/>
          </ac:spMkLst>
        </pc:spChg>
        <pc:spChg chg="add del">
          <ac:chgData name="Cecilie Holen" userId="6af1b7b5-f22b-40b6-a1ab-feb4ebab2d29" providerId="ADAL" clId="{353AE069-14E7-481A-9DFA-5DA7F427F2D4}" dt="2021-03-22T12:10:17.646" v="3319" actId="26606"/>
          <ac:spMkLst>
            <pc:docMk/>
            <pc:sldMk cId="1107552626" sldId="272"/>
            <ac:spMk id="26" creationId="{A4AC5506-6312-4701-8D3C-40187889A947}"/>
          </ac:spMkLst>
        </pc:spChg>
        <pc:spChg chg="add del">
          <ac:chgData name="Cecilie Holen" userId="6af1b7b5-f22b-40b6-a1ab-feb4ebab2d29" providerId="ADAL" clId="{353AE069-14E7-481A-9DFA-5DA7F427F2D4}" dt="2021-03-22T12:10:22.294" v="3321" actId="26606"/>
          <ac:spMkLst>
            <pc:docMk/>
            <pc:sldMk cId="1107552626" sldId="272"/>
            <ac:spMk id="28" creationId="{9203DE33-2CD4-4CA8-9AF3-37C3B65133B0}"/>
          </ac:spMkLst>
        </pc:spChg>
        <pc:spChg chg="add del">
          <ac:chgData name="Cecilie Holen" userId="6af1b7b5-f22b-40b6-a1ab-feb4ebab2d29" providerId="ADAL" clId="{353AE069-14E7-481A-9DFA-5DA7F427F2D4}" dt="2021-03-22T12:10:22.294" v="3321" actId="26606"/>
          <ac:spMkLst>
            <pc:docMk/>
            <pc:sldMk cId="1107552626" sldId="272"/>
            <ac:spMk id="29" creationId="{0AF57B88-1D4C-41FA-A761-EC1DD10C35CB}"/>
          </ac:spMkLst>
        </pc:spChg>
        <pc:spChg chg="add del">
          <ac:chgData name="Cecilie Holen" userId="6af1b7b5-f22b-40b6-a1ab-feb4ebab2d29" providerId="ADAL" clId="{353AE069-14E7-481A-9DFA-5DA7F427F2D4}" dt="2021-03-22T12:10:22.294" v="3321" actId="26606"/>
          <ac:spMkLst>
            <pc:docMk/>
            <pc:sldMk cId="1107552626" sldId="272"/>
            <ac:spMk id="30" creationId="{D2548F45-5164-4ABB-8212-7F293FDED8D4}"/>
          </ac:spMkLst>
        </pc:spChg>
        <pc:spChg chg="add del">
          <ac:chgData name="Cecilie Holen" userId="6af1b7b5-f22b-40b6-a1ab-feb4ebab2d29" providerId="ADAL" clId="{353AE069-14E7-481A-9DFA-5DA7F427F2D4}" dt="2021-03-22T12:10:22.294" v="3321" actId="26606"/>
          <ac:spMkLst>
            <pc:docMk/>
            <pc:sldMk cId="1107552626" sldId="272"/>
            <ac:spMk id="31" creationId="{5E81CCFB-7BEF-4186-86FB-D09450B4D02D}"/>
          </ac:spMkLst>
        </pc:spChg>
        <pc:spChg chg="add del">
          <ac:chgData name="Cecilie Holen" userId="6af1b7b5-f22b-40b6-a1ab-feb4ebab2d29" providerId="ADAL" clId="{353AE069-14E7-481A-9DFA-5DA7F427F2D4}" dt="2021-03-22T12:10:25.216" v="3323" actId="26606"/>
          <ac:spMkLst>
            <pc:docMk/>
            <pc:sldMk cId="1107552626" sldId="272"/>
            <ac:spMk id="33" creationId="{A4AC5506-6312-4701-8D3C-40187889A947}"/>
          </ac:spMkLst>
        </pc:spChg>
        <pc:spChg chg="add">
          <ac:chgData name="Cecilie Holen" userId="6af1b7b5-f22b-40b6-a1ab-feb4ebab2d29" providerId="ADAL" clId="{353AE069-14E7-481A-9DFA-5DA7F427F2D4}" dt="2021-03-22T12:10:25.223" v="3324" actId="26606"/>
          <ac:spMkLst>
            <pc:docMk/>
            <pc:sldMk cId="1107552626" sldId="272"/>
            <ac:spMk id="35" creationId="{9203DE33-2CD4-4CA8-9AF3-37C3B65133B0}"/>
          </ac:spMkLst>
        </pc:spChg>
        <pc:spChg chg="add">
          <ac:chgData name="Cecilie Holen" userId="6af1b7b5-f22b-40b6-a1ab-feb4ebab2d29" providerId="ADAL" clId="{353AE069-14E7-481A-9DFA-5DA7F427F2D4}" dt="2021-03-22T12:10:25.223" v="3324" actId="26606"/>
          <ac:spMkLst>
            <pc:docMk/>
            <pc:sldMk cId="1107552626" sldId="272"/>
            <ac:spMk id="36" creationId="{0AF57B88-1D4C-41FA-A761-EC1DD10C35CB}"/>
          </ac:spMkLst>
        </pc:spChg>
        <pc:spChg chg="add">
          <ac:chgData name="Cecilie Holen" userId="6af1b7b5-f22b-40b6-a1ab-feb4ebab2d29" providerId="ADAL" clId="{353AE069-14E7-481A-9DFA-5DA7F427F2D4}" dt="2021-03-22T12:10:25.223" v="3324" actId="26606"/>
          <ac:spMkLst>
            <pc:docMk/>
            <pc:sldMk cId="1107552626" sldId="272"/>
            <ac:spMk id="37" creationId="{D2548F45-5164-4ABB-8212-7F293FDED8D4}"/>
          </ac:spMkLst>
        </pc:spChg>
        <pc:spChg chg="add">
          <ac:chgData name="Cecilie Holen" userId="6af1b7b5-f22b-40b6-a1ab-feb4ebab2d29" providerId="ADAL" clId="{353AE069-14E7-481A-9DFA-5DA7F427F2D4}" dt="2021-03-22T12:10:25.223" v="3324" actId="26606"/>
          <ac:spMkLst>
            <pc:docMk/>
            <pc:sldMk cId="1107552626" sldId="272"/>
            <ac:spMk id="38" creationId="{5E81CCFB-7BEF-4186-86FB-D09450B4D02D}"/>
          </ac:spMkLst>
        </pc:spChg>
        <pc:picChg chg="add mod ord">
          <ac:chgData name="Cecilie Holen" userId="6af1b7b5-f22b-40b6-a1ab-feb4ebab2d29" providerId="ADAL" clId="{353AE069-14E7-481A-9DFA-5DA7F427F2D4}" dt="2021-03-22T12:10:25.223" v="3324" actId="26606"/>
          <ac:picMkLst>
            <pc:docMk/>
            <pc:sldMk cId="1107552626" sldId="272"/>
            <ac:picMk id="4" creationId="{8E81D69E-B019-4579-8292-4ECDAD5152F9}"/>
          </ac:picMkLst>
        </pc:picChg>
        <pc:cxnChg chg="add del">
          <ac:chgData name="Cecilie Holen" userId="6af1b7b5-f22b-40b6-a1ab-feb4ebab2d29" providerId="ADAL" clId="{353AE069-14E7-481A-9DFA-5DA7F427F2D4}" dt="2021-03-22T12:10:25.223" v="3324" actId="26606"/>
          <ac:cxnSpMkLst>
            <pc:docMk/>
            <pc:sldMk cId="1107552626" sldId="272"/>
            <ac:cxnSpMk id="11" creationId="{AA2EAA10-076F-46BD-8F0F-B9A2FB77A85C}"/>
          </ac:cxnSpMkLst>
        </pc:cxnChg>
        <pc:cxnChg chg="add del">
          <ac:chgData name="Cecilie Holen" userId="6af1b7b5-f22b-40b6-a1ab-feb4ebab2d29" providerId="ADAL" clId="{353AE069-14E7-481A-9DFA-5DA7F427F2D4}" dt="2021-03-22T12:10:25.223" v="3324" actId="26606"/>
          <ac:cxnSpMkLst>
            <pc:docMk/>
            <pc:sldMk cId="1107552626" sldId="272"/>
            <ac:cxnSpMk id="13" creationId="{D891E407-403B-4764-86C9-33A56D3BCAA3}"/>
          </ac:cxnSpMkLst>
        </pc:cxnChg>
      </pc:sldChg>
      <pc:sldChg chg="addSp delSp new del mod">
        <pc:chgData name="Cecilie Holen" userId="6af1b7b5-f22b-40b6-a1ab-feb4ebab2d29" providerId="ADAL" clId="{353AE069-14E7-481A-9DFA-5DA7F427F2D4}" dt="2021-03-22T12:32:56.217" v="3610" actId="2696"/>
        <pc:sldMkLst>
          <pc:docMk/>
          <pc:sldMk cId="2450727000" sldId="273"/>
        </pc:sldMkLst>
        <pc:spChg chg="del">
          <ac:chgData name="Cecilie Holen" userId="6af1b7b5-f22b-40b6-a1ab-feb4ebab2d29" providerId="ADAL" clId="{353AE069-14E7-481A-9DFA-5DA7F427F2D4}" dt="2021-03-22T12:11:42.837" v="3327" actId="478"/>
          <ac:spMkLst>
            <pc:docMk/>
            <pc:sldMk cId="2450727000" sldId="273"/>
            <ac:spMk id="2" creationId="{2D86703D-310D-483F-9888-5EB19D521575}"/>
          </ac:spMkLst>
        </pc:spChg>
        <pc:spChg chg="del">
          <ac:chgData name="Cecilie Holen" userId="6af1b7b5-f22b-40b6-a1ab-feb4ebab2d29" providerId="ADAL" clId="{353AE069-14E7-481A-9DFA-5DA7F427F2D4}" dt="2021-03-22T12:11:44.249" v="3328" actId="478"/>
          <ac:spMkLst>
            <pc:docMk/>
            <pc:sldMk cId="2450727000" sldId="273"/>
            <ac:spMk id="3" creationId="{67D7206D-6ED2-4AD5-A5DB-632158AEBA57}"/>
          </ac:spMkLst>
        </pc:spChg>
        <pc:picChg chg="add del">
          <ac:chgData name="Cecilie Holen" userId="6af1b7b5-f22b-40b6-a1ab-feb4ebab2d29" providerId="ADAL" clId="{353AE069-14E7-481A-9DFA-5DA7F427F2D4}" dt="2021-03-22T12:12:06.073" v="3331" actId="21"/>
          <ac:picMkLst>
            <pc:docMk/>
            <pc:sldMk cId="2450727000" sldId="273"/>
            <ac:picMk id="4" creationId="{6DE62865-A94B-4F89-87EB-A8F29D77A8D1}"/>
          </ac:picMkLst>
        </pc:picChg>
      </pc:sldChg>
      <pc:sldChg chg="addSp delSp modSp add mod modNotesTx">
        <pc:chgData name="Cecilie Holen" userId="6af1b7b5-f22b-40b6-a1ab-feb4ebab2d29" providerId="ADAL" clId="{353AE069-14E7-481A-9DFA-5DA7F427F2D4}" dt="2021-04-06T07:20:25.175" v="4975" actId="20577"/>
        <pc:sldMkLst>
          <pc:docMk/>
          <pc:sldMk cId="70943648" sldId="274"/>
        </pc:sldMkLst>
        <pc:spChg chg="mod">
          <ac:chgData name="Cecilie Holen" userId="6af1b7b5-f22b-40b6-a1ab-feb4ebab2d29" providerId="ADAL" clId="{353AE069-14E7-481A-9DFA-5DA7F427F2D4}" dt="2021-03-22T12:12:21.023" v="3346" actId="20577"/>
          <ac:spMkLst>
            <pc:docMk/>
            <pc:sldMk cId="70943648" sldId="274"/>
            <ac:spMk id="2" creationId="{E2D56F6E-CC34-415D-968B-9884244C96F6}"/>
          </ac:spMkLst>
        </pc:spChg>
        <pc:picChg chg="del">
          <ac:chgData name="Cecilie Holen" userId="6af1b7b5-f22b-40b6-a1ab-feb4ebab2d29" providerId="ADAL" clId="{353AE069-14E7-481A-9DFA-5DA7F427F2D4}" dt="2021-03-22T12:12:02.226" v="3330" actId="478"/>
          <ac:picMkLst>
            <pc:docMk/>
            <pc:sldMk cId="70943648" sldId="274"/>
            <ac:picMk id="4" creationId="{8E81D69E-B019-4579-8292-4ECDAD5152F9}"/>
          </ac:picMkLst>
        </pc:picChg>
        <pc:picChg chg="add mod">
          <ac:chgData name="Cecilie Holen" userId="6af1b7b5-f22b-40b6-a1ab-feb4ebab2d29" providerId="ADAL" clId="{353AE069-14E7-481A-9DFA-5DA7F427F2D4}" dt="2021-03-22T12:15:55.200" v="3360" actId="14100"/>
          <ac:picMkLst>
            <pc:docMk/>
            <pc:sldMk cId="70943648" sldId="274"/>
            <ac:picMk id="8" creationId="{A2B4CAD2-4B27-4554-BA27-48CC9B667F44}"/>
          </ac:picMkLst>
        </pc:picChg>
      </pc:sldChg>
      <pc:sldChg chg="addSp delSp modSp add mod modNotesTx">
        <pc:chgData name="Cecilie Holen" userId="6af1b7b5-f22b-40b6-a1ab-feb4ebab2d29" providerId="ADAL" clId="{353AE069-14E7-481A-9DFA-5DA7F427F2D4}" dt="2021-04-06T09:48:00.401" v="5083" actId="20577"/>
        <pc:sldMkLst>
          <pc:docMk/>
          <pc:sldMk cId="1502701170" sldId="275"/>
        </pc:sldMkLst>
        <pc:spChg chg="mod ord">
          <ac:chgData name="Cecilie Holen" userId="6af1b7b5-f22b-40b6-a1ab-feb4ebab2d29" providerId="ADAL" clId="{353AE069-14E7-481A-9DFA-5DA7F427F2D4}" dt="2021-03-22T12:17:16.856" v="3388" actId="20577"/>
          <ac:spMkLst>
            <pc:docMk/>
            <pc:sldMk cId="1502701170" sldId="275"/>
            <ac:spMk id="2" creationId="{E2D56F6E-CC34-415D-968B-9884244C96F6}"/>
          </ac:spMkLst>
        </pc:spChg>
        <pc:spChg chg="del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35" creationId="{9203DE33-2CD4-4CA8-9AF3-37C3B65133B0}"/>
          </ac:spMkLst>
        </pc:spChg>
        <pc:spChg chg="del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36" creationId="{0AF57B88-1D4C-41FA-A761-EC1DD10C35CB}"/>
          </ac:spMkLst>
        </pc:spChg>
        <pc:spChg chg="del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37" creationId="{D2548F45-5164-4ABB-8212-7F293FDED8D4}"/>
          </ac:spMkLst>
        </pc:spChg>
        <pc:spChg chg="del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38" creationId="{5E81CCFB-7BEF-4186-86FB-D09450B4D02D}"/>
          </ac:spMkLst>
        </pc:spChg>
        <pc:spChg chg="add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43" creationId="{9203DE33-2CD4-4CA8-9AF3-37C3B65133B0}"/>
          </ac:spMkLst>
        </pc:spChg>
        <pc:spChg chg="add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45" creationId="{0AF57B88-1D4C-41FA-A761-EC1DD10C35CB}"/>
          </ac:spMkLst>
        </pc:spChg>
        <pc:spChg chg="add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47" creationId="{D2548F45-5164-4ABB-8212-7F293FDED8D4}"/>
          </ac:spMkLst>
        </pc:spChg>
        <pc:spChg chg="add">
          <ac:chgData name="Cecilie Holen" userId="6af1b7b5-f22b-40b6-a1ab-feb4ebab2d29" providerId="ADAL" clId="{353AE069-14E7-481A-9DFA-5DA7F427F2D4}" dt="2021-03-22T12:15:02.921" v="3351" actId="26606"/>
          <ac:spMkLst>
            <pc:docMk/>
            <pc:sldMk cId="1502701170" sldId="275"/>
            <ac:spMk id="49" creationId="{5E81CCFB-7BEF-4186-86FB-D09450B4D02D}"/>
          </ac:spMkLst>
        </pc:spChg>
        <pc:picChg chg="add del mod">
          <ac:chgData name="Cecilie Holen" userId="6af1b7b5-f22b-40b6-a1ab-feb4ebab2d29" providerId="ADAL" clId="{353AE069-14E7-481A-9DFA-5DA7F427F2D4}" dt="2021-03-22T12:15:28.395" v="3353" actId="478"/>
          <ac:picMkLst>
            <pc:docMk/>
            <pc:sldMk cId="1502701170" sldId="275"/>
            <ac:picMk id="3" creationId="{1E220F1E-A198-4B89-A6A7-96145913B362}"/>
          </ac:picMkLst>
        </pc:picChg>
        <pc:picChg chg="add mod">
          <ac:chgData name="Cecilie Holen" userId="6af1b7b5-f22b-40b6-a1ab-feb4ebab2d29" providerId="ADAL" clId="{353AE069-14E7-481A-9DFA-5DA7F427F2D4}" dt="2021-03-22T12:15:46.845" v="3358" actId="14100"/>
          <ac:picMkLst>
            <pc:docMk/>
            <pc:sldMk cId="1502701170" sldId="275"/>
            <ac:picMk id="4" creationId="{6B021F56-733C-4963-9BEA-6214881BA032}"/>
          </ac:picMkLst>
        </pc:picChg>
        <pc:picChg chg="del">
          <ac:chgData name="Cecilie Holen" userId="6af1b7b5-f22b-40b6-a1ab-feb4ebab2d29" providerId="ADAL" clId="{353AE069-14E7-481A-9DFA-5DA7F427F2D4}" dt="2021-03-22T12:14:48.171" v="3348" actId="478"/>
          <ac:picMkLst>
            <pc:docMk/>
            <pc:sldMk cId="1502701170" sldId="275"/>
            <ac:picMk id="8" creationId="{A2B4CAD2-4B27-4554-BA27-48CC9B667F44}"/>
          </ac:picMkLst>
        </pc:picChg>
      </pc:sldChg>
      <pc:sldChg chg="addSp delSp modSp add mod modNotesTx">
        <pc:chgData name="Cecilie Holen" userId="6af1b7b5-f22b-40b6-a1ab-feb4ebab2d29" providerId="ADAL" clId="{353AE069-14E7-481A-9DFA-5DA7F427F2D4}" dt="2021-04-06T09:48:43.902" v="5217" actId="20577"/>
        <pc:sldMkLst>
          <pc:docMk/>
          <pc:sldMk cId="331483998" sldId="276"/>
        </pc:sldMkLst>
        <pc:spChg chg="mod">
          <ac:chgData name="Cecilie Holen" userId="6af1b7b5-f22b-40b6-a1ab-feb4ebab2d29" providerId="ADAL" clId="{353AE069-14E7-481A-9DFA-5DA7F427F2D4}" dt="2021-03-22T12:17:52.294" v="3420" actId="122"/>
          <ac:spMkLst>
            <pc:docMk/>
            <pc:sldMk cId="331483998" sldId="276"/>
            <ac:spMk id="2" creationId="{E2D56F6E-CC34-415D-968B-9884244C96F6}"/>
          </ac:spMkLst>
        </pc:spChg>
        <pc:picChg chg="add mod">
          <ac:chgData name="Cecilie Holen" userId="6af1b7b5-f22b-40b6-a1ab-feb4ebab2d29" providerId="ADAL" clId="{353AE069-14E7-481A-9DFA-5DA7F427F2D4}" dt="2021-03-22T12:17:26.248" v="3390" actId="14100"/>
          <ac:picMkLst>
            <pc:docMk/>
            <pc:sldMk cId="331483998" sldId="276"/>
            <ac:picMk id="3" creationId="{A85ED185-3C9F-464E-926E-F1C283165B75}"/>
          </ac:picMkLst>
        </pc:picChg>
        <pc:picChg chg="del">
          <ac:chgData name="Cecilie Holen" userId="6af1b7b5-f22b-40b6-a1ab-feb4ebab2d29" providerId="ADAL" clId="{353AE069-14E7-481A-9DFA-5DA7F427F2D4}" dt="2021-03-22T12:16:59.052" v="3362" actId="478"/>
          <ac:picMkLst>
            <pc:docMk/>
            <pc:sldMk cId="331483998" sldId="276"/>
            <ac:picMk id="4" creationId="{6B021F56-733C-4963-9BEA-6214881BA032}"/>
          </ac:picMkLst>
        </pc:picChg>
      </pc:sldChg>
      <pc:sldChg chg="addSp delSp modSp add mod">
        <pc:chgData name="Cecilie Holen" userId="6af1b7b5-f22b-40b6-a1ab-feb4ebab2d29" providerId="ADAL" clId="{353AE069-14E7-481A-9DFA-5DA7F427F2D4}" dt="2021-03-22T12:19:29.774" v="3448" actId="20577"/>
        <pc:sldMkLst>
          <pc:docMk/>
          <pc:sldMk cId="4110424892" sldId="277"/>
        </pc:sldMkLst>
        <pc:spChg chg="mod">
          <ac:chgData name="Cecilie Holen" userId="6af1b7b5-f22b-40b6-a1ab-feb4ebab2d29" providerId="ADAL" clId="{353AE069-14E7-481A-9DFA-5DA7F427F2D4}" dt="2021-03-22T12:19:29.774" v="3448" actId="20577"/>
          <ac:spMkLst>
            <pc:docMk/>
            <pc:sldMk cId="4110424892" sldId="277"/>
            <ac:spMk id="2" creationId="{E2D56F6E-CC34-415D-968B-9884244C96F6}"/>
          </ac:spMkLst>
        </pc:spChg>
        <pc:picChg chg="del mod">
          <ac:chgData name="Cecilie Holen" userId="6af1b7b5-f22b-40b6-a1ab-feb4ebab2d29" providerId="ADAL" clId="{353AE069-14E7-481A-9DFA-5DA7F427F2D4}" dt="2021-03-22T12:18:34.899" v="3423" actId="478"/>
          <ac:picMkLst>
            <pc:docMk/>
            <pc:sldMk cId="4110424892" sldId="277"/>
            <ac:picMk id="3" creationId="{A85ED185-3C9F-464E-926E-F1C283165B75}"/>
          </ac:picMkLst>
        </pc:picChg>
        <pc:picChg chg="add mod">
          <ac:chgData name="Cecilie Holen" userId="6af1b7b5-f22b-40b6-a1ab-feb4ebab2d29" providerId="ADAL" clId="{353AE069-14E7-481A-9DFA-5DA7F427F2D4}" dt="2021-03-22T12:19:21.291" v="3427" actId="14100"/>
          <ac:picMkLst>
            <pc:docMk/>
            <pc:sldMk cId="4110424892" sldId="277"/>
            <ac:picMk id="4" creationId="{AC598079-EDFF-4360-BC7E-E7F4441F4007}"/>
          </ac:picMkLst>
        </pc:picChg>
      </pc:sldChg>
      <pc:sldChg chg="addSp delSp modSp add mod">
        <pc:chgData name="Cecilie Holen" userId="6af1b7b5-f22b-40b6-a1ab-feb4ebab2d29" providerId="ADAL" clId="{353AE069-14E7-481A-9DFA-5DA7F427F2D4}" dt="2021-03-22T12:30:17.292" v="3609" actId="14100"/>
        <pc:sldMkLst>
          <pc:docMk/>
          <pc:sldMk cId="1142549027" sldId="278"/>
        </pc:sldMkLst>
        <pc:spChg chg="mod">
          <ac:chgData name="Cecilie Holen" userId="6af1b7b5-f22b-40b6-a1ab-feb4ebab2d29" providerId="ADAL" clId="{353AE069-14E7-481A-9DFA-5DA7F427F2D4}" dt="2021-03-22T12:28:58.765" v="3593" actId="2711"/>
          <ac:spMkLst>
            <pc:docMk/>
            <pc:sldMk cId="1142549027" sldId="278"/>
            <ac:spMk id="2" creationId="{E2D56F6E-CC34-415D-968B-9884244C96F6}"/>
          </ac:spMkLst>
        </pc:spChg>
        <pc:spChg chg="add mod">
          <ac:chgData name="Cecilie Holen" userId="6af1b7b5-f22b-40b6-a1ab-feb4ebab2d29" providerId="ADAL" clId="{353AE069-14E7-481A-9DFA-5DA7F427F2D4}" dt="2021-03-22T12:30:07.843" v="3608" actId="14100"/>
          <ac:spMkLst>
            <pc:docMk/>
            <pc:sldMk cId="1142549027" sldId="278"/>
            <ac:spMk id="7" creationId="{E6CEC4A1-EB33-4B26-ACCF-113D4ED91058}"/>
          </ac:spMkLst>
        </pc:spChg>
        <pc:spChg chg="add del">
          <ac:chgData name="Cecilie Holen" userId="6af1b7b5-f22b-40b6-a1ab-feb4ebab2d29" providerId="ADAL" clId="{353AE069-14E7-481A-9DFA-5DA7F427F2D4}" dt="2021-03-22T12:25:34.647" v="3478" actId="26606"/>
          <ac:spMkLst>
            <pc:docMk/>
            <pc:sldMk cId="1142549027" sldId="278"/>
            <ac:spMk id="43" creationId="{9203DE33-2CD4-4CA8-9AF3-37C3B65133B0}"/>
          </ac:spMkLst>
        </pc:spChg>
        <pc:spChg chg="add del">
          <ac:chgData name="Cecilie Holen" userId="6af1b7b5-f22b-40b6-a1ab-feb4ebab2d29" providerId="ADAL" clId="{353AE069-14E7-481A-9DFA-5DA7F427F2D4}" dt="2021-03-22T12:25:34.647" v="3478" actId="26606"/>
          <ac:spMkLst>
            <pc:docMk/>
            <pc:sldMk cId="1142549027" sldId="278"/>
            <ac:spMk id="45" creationId="{0AF57B88-1D4C-41FA-A761-EC1DD10C35CB}"/>
          </ac:spMkLst>
        </pc:spChg>
        <pc:spChg chg="add del">
          <ac:chgData name="Cecilie Holen" userId="6af1b7b5-f22b-40b6-a1ab-feb4ebab2d29" providerId="ADAL" clId="{353AE069-14E7-481A-9DFA-5DA7F427F2D4}" dt="2021-03-22T12:25:34.647" v="3478" actId="26606"/>
          <ac:spMkLst>
            <pc:docMk/>
            <pc:sldMk cId="1142549027" sldId="278"/>
            <ac:spMk id="47" creationId="{D2548F45-5164-4ABB-8212-7F293FDED8D4}"/>
          </ac:spMkLst>
        </pc:spChg>
        <pc:spChg chg="add del">
          <ac:chgData name="Cecilie Holen" userId="6af1b7b5-f22b-40b6-a1ab-feb4ebab2d29" providerId="ADAL" clId="{353AE069-14E7-481A-9DFA-5DA7F427F2D4}" dt="2021-03-22T12:25:34.647" v="3478" actId="26606"/>
          <ac:spMkLst>
            <pc:docMk/>
            <pc:sldMk cId="1142549027" sldId="278"/>
            <ac:spMk id="49" creationId="{5E81CCFB-7BEF-4186-86FB-D09450B4D02D}"/>
          </ac:spMkLst>
        </pc:spChg>
        <pc:spChg chg="add del">
          <ac:chgData name="Cecilie Holen" userId="6af1b7b5-f22b-40b6-a1ab-feb4ebab2d29" providerId="ADAL" clId="{353AE069-14E7-481A-9DFA-5DA7F427F2D4}" dt="2021-03-22T12:24:24.233" v="3467" actId="26606"/>
          <ac:spMkLst>
            <pc:docMk/>
            <pc:sldMk cId="1142549027" sldId="278"/>
            <ac:spMk id="56" creationId="{247AB924-1B87-43FC-B7C7-B112D5C51A0E}"/>
          </ac:spMkLst>
        </pc:spChg>
        <pc:spChg chg="add del">
          <ac:chgData name="Cecilie Holen" userId="6af1b7b5-f22b-40b6-a1ab-feb4ebab2d29" providerId="ADAL" clId="{353AE069-14E7-481A-9DFA-5DA7F427F2D4}" dt="2021-03-22T12:25:03.906" v="3469" actId="26606"/>
          <ac:spMkLst>
            <pc:docMk/>
            <pc:sldMk cId="1142549027" sldId="278"/>
            <ac:spMk id="62" creationId="{9A79B912-88EA-4640-BDEB-51B3B11A026A}"/>
          </ac:spMkLst>
        </pc:spChg>
        <pc:spChg chg="add del">
          <ac:chgData name="Cecilie Holen" userId="6af1b7b5-f22b-40b6-a1ab-feb4ebab2d29" providerId="ADAL" clId="{353AE069-14E7-481A-9DFA-5DA7F427F2D4}" dt="2021-03-22T12:25:03.906" v="3469" actId="26606"/>
          <ac:spMkLst>
            <pc:docMk/>
            <pc:sldMk cId="1142549027" sldId="278"/>
            <ac:spMk id="63" creationId="{9CB95732-565A-4D2C-A3AB-CC460C0D3826}"/>
          </ac:spMkLst>
        </pc:spChg>
        <pc:spChg chg="add del">
          <ac:chgData name="Cecilie Holen" userId="6af1b7b5-f22b-40b6-a1ab-feb4ebab2d29" providerId="ADAL" clId="{353AE069-14E7-481A-9DFA-5DA7F427F2D4}" dt="2021-03-22T12:25:03.906" v="3469" actId="26606"/>
          <ac:spMkLst>
            <pc:docMk/>
            <pc:sldMk cId="1142549027" sldId="278"/>
            <ac:spMk id="64" creationId="{77F1AF47-AE98-4034-BD91-1976FA4D9C4C}"/>
          </ac:spMkLst>
        </pc:spChg>
        <pc:spChg chg="add del">
          <ac:chgData name="Cecilie Holen" userId="6af1b7b5-f22b-40b6-a1ab-feb4ebab2d29" providerId="ADAL" clId="{353AE069-14E7-481A-9DFA-5DA7F427F2D4}" dt="2021-03-22T12:25:03.906" v="3469" actId="26606"/>
          <ac:spMkLst>
            <pc:docMk/>
            <pc:sldMk cId="1142549027" sldId="278"/>
            <ac:spMk id="65" creationId="{8EC0EE2B-2029-48DD-893D-F528E651B07D}"/>
          </ac:spMkLst>
        </pc:spChg>
        <pc:spChg chg="add del">
          <ac:chgData name="Cecilie Holen" userId="6af1b7b5-f22b-40b6-a1ab-feb4ebab2d29" providerId="ADAL" clId="{353AE069-14E7-481A-9DFA-5DA7F427F2D4}" dt="2021-03-22T12:25:03.906" v="3469" actId="26606"/>
          <ac:spMkLst>
            <pc:docMk/>
            <pc:sldMk cId="1142549027" sldId="278"/>
            <ac:spMk id="66" creationId="{45AE1D08-1ED1-4F59-B42F-4D8EA33DC8C6}"/>
          </ac:spMkLst>
        </pc:spChg>
        <pc:spChg chg="add del">
          <ac:chgData name="Cecilie Holen" userId="6af1b7b5-f22b-40b6-a1ab-feb4ebab2d29" providerId="ADAL" clId="{353AE069-14E7-481A-9DFA-5DA7F427F2D4}" dt="2021-03-22T12:25:08.462" v="3471" actId="26606"/>
          <ac:spMkLst>
            <pc:docMk/>
            <pc:sldMk cId="1142549027" sldId="278"/>
            <ac:spMk id="79" creationId="{7316481C-0A49-4796-812B-0D64F063B720}"/>
          </ac:spMkLst>
        </pc:spChg>
        <pc:spChg chg="add del">
          <ac:chgData name="Cecilie Holen" userId="6af1b7b5-f22b-40b6-a1ab-feb4ebab2d29" providerId="ADAL" clId="{353AE069-14E7-481A-9DFA-5DA7F427F2D4}" dt="2021-03-22T12:25:08.462" v="3471" actId="26606"/>
          <ac:spMkLst>
            <pc:docMk/>
            <pc:sldMk cId="1142549027" sldId="278"/>
            <ac:spMk id="80" creationId="{D9F5512A-48E1-4C07-B75E-3CCC517B6804}"/>
          </ac:spMkLst>
        </pc:spChg>
        <pc:spChg chg="add del">
          <ac:chgData name="Cecilie Holen" userId="6af1b7b5-f22b-40b6-a1ab-feb4ebab2d29" providerId="ADAL" clId="{353AE069-14E7-481A-9DFA-5DA7F427F2D4}" dt="2021-03-22T12:25:08.462" v="3471" actId="26606"/>
          <ac:spMkLst>
            <pc:docMk/>
            <pc:sldMk cId="1142549027" sldId="278"/>
            <ac:spMk id="81" creationId="{A5271697-90F1-4A23-8EF2-0179F2EAFACB}"/>
          </ac:spMkLst>
        </pc:spChg>
        <pc:spChg chg="add del">
          <ac:chgData name="Cecilie Holen" userId="6af1b7b5-f22b-40b6-a1ab-feb4ebab2d29" providerId="ADAL" clId="{353AE069-14E7-481A-9DFA-5DA7F427F2D4}" dt="2021-03-22T12:25:11.383" v="3473" actId="26606"/>
          <ac:spMkLst>
            <pc:docMk/>
            <pc:sldMk cId="1142549027" sldId="278"/>
            <ac:spMk id="90" creationId="{9CB95732-565A-4D2C-A3AB-CC460C0D3826}"/>
          </ac:spMkLst>
        </pc:spChg>
        <pc:spChg chg="add del">
          <ac:chgData name="Cecilie Holen" userId="6af1b7b5-f22b-40b6-a1ab-feb4ebab2d29" providerId="ADAL" clId="{353AE069-14E7-481A-9DFA-5DA7F427F2D4}" dt="2021-03-22T12:25:11.383" v="3473" actId="26606"/>
          <ac:spMkLst>
            <pc:docMk/>
            <pc:sldMk cId="1142549027" sldId="278"/>
            <ac:spMk id="91" creationId="{77F1AF47-AE98-4034-BD91-1976FA4D9C4C}"/>
          </ac:spMkLst>
        </pc:spChg>
        <pc:spChg chg="add del">
          <ac:chgData name="Cecilie Holen" userId="6af1b7b5-f22b-40b6-a1ab-feb4ebab2d29" providerId="ADAL" clId="{353AE069-14E7-481A-9DFA-5DA7F427F2D4}" dt="2021-03-22T12:25:11.383" v="3473" actId="26606"/>
          <ac:spMkLst>
            <pc:docMk/>
            <pc:sldMk cId="1142549027" sldId="278"/>
            <ac:spMk id="92" creationId="{8EC0EE2B-2029-48DD-893D-F528E651B07D}"/>
          </ac:spMkLst>
        </pc:spChg>
        <pc:spChg chg="add del">
          <ac:chgData name="Cecilie Holen" userId="6af1b7b5-f22b-40b6-a1ab-feb4ebab2d29" providerId="ADAL" clId="{353AE069-14E7-481A-9DFA-5DA7F427F2D4}" dt="2021-03-22T12:25:11.383" v="3473" actId="26606"/>
          <ac:spMkLst>
            <pc:docMk/>
            <pc:sldMk cId="1142549027" sldId="278"/>
            <ac:spMk id="93" creationId="{45AE1D08-1ED1-4F59-B42F-4D8EA33DC8C6}"/>
          </ac:spMkLst>
        </pc:spChg>
        <pc:spChg chg="add del">
          <ac:chgData name="Cecilie Holen" userId="6af1b7b5-f22b-40b6-a1ab-feb4ebab2d29" providerId="ADAL" clId="{353AE069-14E7-481A-9DFA-5DA7F427F2D4}" dt="2021-03-22T12:25:11.383" v="3473" actId="26606"/>
          <ac:spMkLst>
            <pc:docMk/>
            <pc:sldMk cId="1142549027" sldId="278"/>
            <ac:spMk id="94" creationId="{9A79B912-88EA-4640-BDEB-51B3B11A026A}"/>
          </ac:spMkLst>
        </pc:spChg>
        <pc:spChg chg="add del">
          <ac:chgData name="Cecilie Holen" userId="6af1b7b5-f22b-40b6-a1ab-feb4ebab2d29" providerId="ADAL" clId="{353AE069-14E7-481A-9DFA-5DA7F427F2D4}" dt="2021-03-22T12:25:24.575" v="3475" actId="26606"/>
          <ac:spMkLst>
            <pc:docMk/>
            <pc:sldMk cId="1142549027" sldId="278"/>
            <ac:spMk id="96" creationId="{7383B190-6BFB-422F-B667-06B7B25F096A}"/>
          </ac:spMkLst>
        </pc:spChg>
        <pc:spChg chg="add del">
          <ac:chgData name="Cecilie Holen" userId="6af1b7b5-f22b-40b6-a1ab-feb4ebab2d29" providerId="ADAL" clId="{353AE069-14E7-481A-9DFA-5DA7F427F2D4}" dt="2021-03-22T12:25:34.635" v="3477" actId="26606"/>
          <ac:spMkLst>
            <pc:docMk/>
            <pc:sldMk cId="1142549027" sldId="278"/>
            <ac:spMk id="100" creationId="{247AB924-1B87-43FC-B7C7-B112D5C51A0E}"/>
          </ac:spMkLst>
        </pc:spChg>
        <pc:spChg chg="add mod">
          <ac:chgData name="Cecilie Holen" userId="6af1b7b5-f22b-40b6-a1ab-feb4ebab2d29" providerId="ADAL" clId="{353AE069-14E7-481A-9DFA-5DA7F427F2D4}" dt="2021-03-22T12:30:00.650" v="3606" actId="14100"/>
          <ac:spMkLst>
            <pc:docMk/>
            <pc:sldMk cId="1142549027" sldId="278"/>
            <ac:spMk id="103" creationId="{4C5CCEF8-AD0E-4101-A0EA-6E2D2BE616FC}"/>
          </ac:spMkLst>
        </pc:spChg>
        <pc:spChg chg="add">
          <ac:chgData name="Cecilie Holen" userId="6af1b7b5-f22b-40b6-a1ab-feb4ebab2d29" providerId="ADAL" clId="{353AE069-14E7-481A-9DFA-5DA7F427F2D4}" dt="2021-03-22T12:25:34.647" v="3478" actId="26606"/>
          <ac:spMkLst>
            <pc:docMk/>
            <pc:sldMk cId="1142549027" sldId="278"/>
            <ac:spMk id="104" creationId="{7316481C-0A49-4796-812B-0D64F063B720}"/>
          </ac:spMkLst>
        </pc:spChg>
        <pc:spChg chg="add">
          <ac:chgData name="Cecilie Holen" userId="6af1b7b5-f22b-40b6-a1ab-feb4ebab2d29" providerId="ADAL" clId="{353AE069-14E7-481A-9DFA-5DA7F427F2D4}" dt="2021-03-22T12:25:34.647" v="3478" actId="26606"/>
          <ac:spMkLst>
            <pc:docMk/>
            <pc:sldMk cId="1142549027" sldId="278"/>
            <ac:spMk id="105" creationId="{A5271697-90F1-4A23-8EF2-0179F2EAFACB}"/>
          </ac:spMkLst>
        </pc:spChg>
        <pc:spChg chg="add">
          <ac:chgData name="Cecilie Holen" userId="6af1b7b5-f22b-40b6-a1ab-feb4ebab2d29" providerId="ADAL" clId="{353AE069-14E7-481A-9DFA-5DA7F427F2D4}" dt="2021-03-22T12:25:34.647" v="3478" actId="26606"/>
          <ac:spMkLst>
            <pc:docMk/>
            <pc:sldMk cId="1142549027" sldId="278"/>
            <ac:spMk id="113" creationId="{D9F5512A-48E1-4C07-B75E-3CCC517B6804}"/>
          </ac:spMkLst>
        </pc:spChg>
        <pc:spChg chg="add mod">
          <ac:chgData name="Cecilie Holen" userId="6af1b7b5-f22b-40b6-a1ab-feb4ebab2d29" providerId="ADAL" clId="{353AE069-14E7-481A-9DFA-5DA7F427F2D4}" dt="2021-03-22T12:30:17.292" v="3609" actId="14100"/>
          <ac:spMkLst>
            <pc:docMk/>
            <pc:sldMk cId="1142549027" sldId="278"/>
            <ac:spMk id="114" creationId="{A9B4EC7A-FB40-4354-99CD-4CF2AEFB975F}"/>
          </ac:spMkLst>
        </pc:spChg>
        <pc:grpChg chg="add del">
          <ac:chgData name="Cecilie Holen" userId="6af1b7b5-f22b-40b6-a1ab-feb4ebab2d29" providerId="ADAL" clId="{353AE069-14E7-481A-9DFA-5DA7F427F2D4}" dt="2021-03-22T12:25:08.462" v="3471" actId="26606"/>
          <ac:grpSpMkLst>
            <pc:docMk/>
            <pc:sldMk cId="1142549027" sldId="278"/>
            <ac:grpSpMk id="82" creationId="{1F49CE81-B2F4-47B2-9D4A-886DCE0A8404}"/>
          </ac:grpSpMkLst>
        </pc:grpChg>
        <pc:grpChg chg="add">
          <ac:chgData name="Cecilie Holen" userId="6af1b7b5-f22b-40b6-a1ab-feb4ebab2d29" providerId="ADAL" clId="{353AE069-14E7-481A-9DFA-5DA7F427F2D4}" dt="2021-03-22T12:25:34.647" v="3478" actId="26606"/>
          <ac:grpSpMkLst>
            <pc:docMk/>
            <pc:sldMk cId="1142549027" sldId="278"/>
            <ac:grpSpMk id="106" creationId="{1F49CE81-B2F4-47B2-9D4A-886DCE0A8404}"/>
          </ac:grpSpMkLst>
        </pc:grpChg>
        <pc:picChg chg="add mod ord">
          <ac:chgData name="Cecilie Holen" userId="6af1b7b5-f22b-40b6-a1ab-feb4ebab2d29" providerId="ADAL" clId="{353AE069-14E7-481A-9DFA-5DA7F427F2D4}" dt="2021-03-22T12:26:50.486" v="3492" actId="1076"/>
          <ac:picMkLst>
            <pc:docMk/>
            <pc:sldMk cId="1142549027" sldId="278"/>
            <ac:picMk id="3" creationId="{DC65FC85-3A03-474D-A99D-FFAB06F00FCA}"/>
          </ac:picMkLst>
        </pc:picChg>
        <pc:picChg chg="del">
          <ac:chgData name="Cecilie Holen" userId="6af1b7b5-f22b-40b6-a1ab-feb4ebab2d29" providerId="ADAL" clId="{353AE069-14E7-481A-9DFA-5DA7F427F2D4}" dt="2021-03-22T12:20:24.969" v="3460" actId="478"/>
          <ac:picMkLst>
            <pc:docMk/>
            <pc:sldMk cId="1142549027" sldId="278"/>
            <ac:picMk id="4" creationId="{AC598079-EDFF-4360-BC7E-E7F4441F4007}"/>
          </ac:picMkLst>
        </pc:picChg>
        <pc:picChg chg="add mod ord">
          <ac:chgData name="Cecilie Holen" userId="6af1b7b5-f22b-40b6-a1ab-feb4ebab2d29" providerId="ADAL" clId="{353AE069-14E7-481A-9DFA-5DA7F427F2D4}" dt="2021-03-22T12:27:02.347" v="3494" actId="1076"/>
          <ac:picMkLst>
            <pc:docMk/>
            <pc:sldMk cId="1142549027" sldId="278"/>
            <ac:picMk id="5" creationId="{4FEC3814-6224-4721-8D58-783D49744B13}"/>
          </ac:picMkLst>
        </pc:picChg>
        <pc:picChg chg="add mod">
          <ac:chgData name="Cecilie Holen" userId="6af1b7b5-f22b-40b6-a1ab-feb4ebab2d29" providerId="ADAL" clId="{353AE069-14E7-481A-9DFA-5DA7F427F2D4}" dt="2021-03-22T12:26:54.680" v="3493" actId="1076"/>
          <ac:picMkLst>
            <pc:docMk/>
            <pc:sldMk cId="1142549027" sldId="278"/>
            <ac:picMk id="6" creationId="{F59529A5-7BC9-4F42-BF7E-EB5884A6847D}"/>
          </ac:picMkLst>
        </pc:picChg>
        <pc:picChg chg="add mod">
          <ac:chgData name="Cecilie Holen" userId="6af1b7b5-f22b-40b6-a1ab-feb4ebab2d29" providerId="ADAL" clId="{353AE069-14E7-481A-9DFA-5DA7F427F2D4}" dt="2021-03-22T12:26:30.141" v="3488" actId="571"/>
          <ac:picMkLst>
            <pc:docMk/>
            <pc:sldMk cId="1142549027" sldId="278"/>
            <ac:picMk id="89" creationId="{B06DFF13-F5F1-4E6B-8ABD-2FD29CEBC459}"/>
          </ac:picMkLst>
        </pc:picChg>
        <pc:picChg chg="add mod">
          <ac:chgData name="Cecilie Holen" userId="6af1b7b5-f22b-40b6-a1ab-feb4ebab2d29" providerId="ADAL" clId="{353AE069-14E7-481A-9DFA-5DA7F427F2D4}" dt="2021-03-22T12:26:30.141" v="3488" actId="571"/>
          <ac:picMkLst>
            <pc:docMk/>
            <pc:sldMk cId="1142549027" sldId="278"/>
            <ac:picMk id="95" creationId="{629EFFEE-0947-4252-B9B0-82A2C6C24EA6}"/>
          </ac:picMkLst>
        </pc:picChg>
        <pc:picChg chg="add mod">
          <ac:chgData name="Cecilie Holen" userId="6af1b7b5-f22b-40b6-a1ab-feb4ebab2d29" providerId="ADAL" clId="{353AE069-14E7-481A-9DFA-5DA7F427F2D4}" dt="2021-03-22T12:26:30.141" v="3488" actId="571"/>
          <ac:picMkLst>
            <pc:docMk/>
            <pc:sldMk cId="1142549027" sldId="278"/>
            <ac:picMk id="98" creationId="{8ACC0717-0826-4A51-BD39-2AA54CD338AE}"/>
          </ac:picMkLst>
        </pc:picChg>
        <pc:cxnChg chg="add del">
          <ac:chgData name="Cecilie Holen" userId="6af1b7b5-f22b-40b6-a1ab-feb4ebab2d29" providerId="ADAL" clId="{353AE069-14E7-481A-9DFA-5DA7F427F2D4}" dt="2021-03-22T12:24:24.233" v="3467" actId="26606"/>
          <ac:cxnSpMkLst>
            <pc:docMk/>
            <pc:sldMk cId="1142549027" sldId="278"/>
            <ac:cxnSpMk id="54" creationId="{99AE2756-0FC4-4155-83E7-58AAAB63E757}"/>
          </ac:cxnSpMkLst>
        </pc:cxnChg>
        <pc:cxnChg chg="add del">
          <ac:chgData name="Cecilie Holen" userId="6af1b7b5-f22b-40b6-a1ab-feb4ebab2d29" providerId="ADAL" clId="{353AE069-14E7-481A-9DFA-5DA7F427F2D4}" dt="2021-03-22T12:24:24.233" v="3467" actId="26606"/>
          <ac:cxnSpMkLst>
            <pc:docMk/>
            <pc:sldMk cId="1142549027" sldId="278"/>
            <ac:cxnSpMk id="58" creationId="{818DC98F-4057-4645-B948-F604F39A9CFE}"/>
          </ac:cxnSpMkLst>
        </pc:cxnChg>
        <pc:cxnChg chg="add del">
          <ac:chgData name="Cecilie Holen" userId="6af1b7b5-f22b-40b6-a1ab-feb4ebab2d29" providerId="ADAL" clId="{353AE069-14E7-481A-9DFA-5DA7F427F2D4}" dt="2021-03-22T12:24:24.233" v="3467" actId="26606"/>
          <ac:cxnSpMkLst>
            <pc:docMk/>
            <pc:sldMk cId="1142549027" sldId="278"/>
            <ac:cxnSpMk id="60" creationId="{DAD2B705-4A9B-408D-AA80-4F41045E09DE}"/>
          </ac:cxnSpMkLst>
        </pc:cxnChg>
        <pc:cxnChg chg="add del">
          <ac:chgData name="Cecilie Holen" userId="6af1b7b5-f22b-40b6-a1ab-feb4ebab2d29" providerId="ADAL" clId="{353AE069-14E7-481A-9DFA-5DA7F427F2D4}" dt="2021-03-22T12:25:24.575" v="3475" actId="26606"/>
          <ac:cxnSpMkLst>
            <pc:docMk/>
            <pc:sldMk cId="1142549027" sldId="278"/>
            <ac:cxnSpMk id="97" creationId="{ED28E597-4AF8-4D69-A9AB-A1EDC6156B04}"/>
          </ac:cxnSpMkLst>
        </pc:cxnChg>
        <pc:cxnChg chg="add del">
          <ac:chgData name="Cecilie Holen" userId="6af1b7b5-f22b-40b6-a1ab-feb4ebab2d29" providerId="ADAL" clId="{353AE069-14E7-481A-9DFA-5DA7F427F2D4}" dt="2021-03-22T12:25:34.635" v="3477" actId="26606"/>
          <ac:cxnSpMkLst>
            <pc:docMk/>
            <pc:sldMk cId="1142549027" sldId="278"/>
            <ac:cxnSpMk id="99" creationId="{99AE2756-0FC4-4155-83E7-58AAAB63E757}"/>
          </ac:cxnSpMkLst>
        </pc:cxnChg>
        <pc:cxnChg chg="add del">
          <ac:chgData name="Cecilie Holen" userId="6af1b7b5-f22b-40b6-a1ab-feb4ebab2d29" providerId="ADAL" clId="{353AE069-14E7-481A-9DFA-5DA7F427F2D4}" dt="2021-03-22T12:25:34.635" v="3477" actId="26606"/>
          <ac:cxnSpMkLst>
            <pc:docMk/>
            <pc:sldMk cId="1142549027" sldId="278"/>
            <ac:cxnSpMk id="101" creationId="{818DC98F-4057-4645-B948-F604F39A9CFE}"/>
          </ac:cxnSpMkLst>
        </pc:cxnChg>
        <pc:cxnChg chg="add del">
          <ac:chgData name="Cecilie Holen" userId="6af1b7b5-f22b-40b6-a1ab-feb4ebab2d29" providerId="ADAL" clId="{353AE069-14E7-481A-9DFA-5DA7F427F2D4}" dt="2021-03-22T12:25:34.635" v="3477" actId="26606"/>
          <ac:cxnSpMkLst>
            <pc:docMk/>
            <pc:sldMk cId="1142549027" sldId="278"/>
            <ac:cxnSpMk id="102" creationId="{DAD2B705-4A9B-408D-AA80-4F41045E09DE}"/>
          </ac:cxnSpMkLst>
        </pc:cxnChg>
      </pc:sldChg>
      <pc:sldChg chg="modSp new mod">
        <pc:chgData name="Cecilie Holen" userId="6af1b7b5-f22b-40b6-a1ab-feb4ebab2d29" providerId="ADAL" clId="{353AE069-14E7-481A-9DFA-5DA7F427F2D4}" dt="2021-03-22T12:35:13.798" v="3801" actId="20577"/>
        <pc:sldMkLst>
          <pc:docMk/>
          <pc:sldMk cId="2618705784" sldId="279"/>
        </pc:sldMkLst>
        <pc:spChg chg="mod">
          <ac:chgData name="Cecilie Holen" userId="6af1b7b5-f22b-40b6-a1ab-feb4ebab2d29" providerId="ADAL" clId="{353AE069-14E7-481A-9DFA-5DA7F427F2D4}" dt="2021-03-22T12:33:49.800" v="3636" actId="20577"/>
          <ac:spMkLst>
            <pc:docMk/>
            <pc:sldMk cId="2618705784" sldId="279"/>
            <ac:spMk id="2" creationId="{C270A692-D383-41AD-B564-2C265211ADF1}"/>
          </ac:spMkLst>
        </pc:spChg>
        <pc:spChg chg="mod">
          <ac:chgData name="Cecilie Holen" userId="6af1b7b5-f22b-40b6-a1ab-feb4ebab2d29" providerId="ADAL" clId="{353AE069-14E7-481A-9DFA-5DA7F427F2D4}" dt="2021-03-22T12:35:13.798" v="3801" actId="20577"/>
          <ac:spMkLst>
            <pc:docMk/>
            <pc:sldMk cId="2618705784" sldId="279"/>
            <ac:spMk id="3" creationId="{082A58AE-2F20-4360-8542-37D12282B39D}"/>
          </ac:spMkLst>
        </pc:spChg>
      </pc:sldChg>
      <pc:sldChg chg="addSp delSp modSp new mod">
        <pc:chgData name="Cecilie Holen" userId="6af1b7b5-f22b-40b6-a1ab-feb4ebab2d29" providerId="ADAL" clId="{353AE069-14E7-481A-9DFA-5DA7F427F2D4}" dt="2021-04-05T20:16:03.144" v="3943" actId="14100"/>
        <pc:sldMkLst>
          <pc:docMk/>
          <pc:sldMk cId="4155401546" sldId="280"/>
        </pc:sldMkLst>
        <pc:spChg chg="mod">
          <ac:chgData name="Cecilie Holen" userId="6af1b7b5-f22b-40b6-a1ab-feb4ebab2d29" providerId="ADAL" clId="{353AE069-14E7-481A-9DFA-5DA7F427F2D4}" dt="2021-04-05T20:13:04.207" v="3940" actId="20577"/>
          <ac:spMkLst>
            <pc:docMk/>
            <pc:sldMk cId="4155401546" sldId="280"/>
            <ac:spMk id="2" creationId="{DEA05EF5-E8EB-48EE-B2A1-D604746A17C2}"/>
          </ac:spMkLst>
        </pc:spChg>
        <pc:spChg chg="del">
          <ac:chgData name="Cecilie Holen" userId="6af1b7b5-f22b-40b6-a1ab-feb4ebab2d29" providerId="ADAL" clId="{353AE069-14E7-481A-9DFA-5DA7F427F2D4}" dt="2021-04-05T20:15:43.390" v="3941"/>
          <ac:spMkLst>
            <pc:docMk/>
            <pc:sldMk cId="4155401546" sldId="280"/>
            <ac:spMk id="3" creationId="{563A1D6E-DDFC-434A-A646-811800E6E876}"/>
          </ac:spMkLst>
        </pc:spChg>
        <pc:picChg chg="add mod">
          <ac:chgData name="Cecilie Holen" userId="6af1b7b5-f22b-40b6-a1ab-feb4ebab2d29" providerId="ADAL" clId="{353AE069-14E7-481A-9DFA-5DA7F427F2D4}" dt="2021-04-05T20:16:03.144" v="3943" actId="14100"/>
          <ac:picMkLst>
            <pc:docMk/>
            <pc:sldMk cId="4155401546" sldId="280"/>
            <ac:picMk id="4" creationId="{5D0397B5-2476-4664-A3D3-FEBEDC41B501}"/>
          </ac:picMkLst>
        </pc:picChg>
      </pc:sldChg>
      <pc:sldChg chg="addSp delSp modSp add mod">
        <pc:chgData name="Cecilie Holen" userId="6af1b7b5-f22b-40b6-a1ab-feb4ebab2d29" providerId="ADAL" clId="{353AE069-14E7-481A-9DFA-5DA7F427F2D4}" dt="2021-04-05T20:18:24.814" v="3961" actId="27636"/>
        <pc:sldMkLst>
          <pc:docMk/>
          <pc:sldMk cId="499739894" sldId="281"/>
        </pc:sldMkLst>
        <pc:spChg chg="mod">
          <ac:chgData name="Cecilie Holen" userId="6af1b7b5-f22b-40b6-a1ab-feb4ebab2d29" providerId="ADAL" clId="{353AE069-14E7-481A-9DFA-5DA7F427F2D4}" dt="2021-04-05T20:18:24.814" v="3961" actId="27636"/>
          <ac:spMkLst>
            <pc:docMk/>
            <pc:sldMk cId="499739894" sldId="281"/>
            <ac:spMk id="2" creationId="{DEA05EF5-E8EB-48EE-B2A1-D604746A17C2}"/>
          </ac:spMkLst>
        </pc:spChg>
        <pc:spChg chg="add del mod">
          <ac:chgData name="Cecilie Holen" userId="6af1b7b5-f22b-40b6-a1ab-feb4ebab2d29" providerId="ADAL" clId="{353AE069-14E7-481A-9DFA-5DA7F427F2D4}" dt="2021-04-05T20:17:56.578" v="3949" actId="478"/>
          <ac:spMkLst>
            <pc:docMk/>
            <pc:sldMk cId="499739894" sldId="281"/>
            <ac:spMk id="6" creationId="{A6031B0F-538D-4C22-A295-1D0DE19912BF}"/>
          </ac:spMkLst>
        </pc:spChg>
        <pc:picChg chg="add mod">
          <ac:chgData name="Cecilie Holen" userId="6af1b7b5-f22b-40b6-a1ab-feb4ebab2d29" providerId="ADAL" clId="{353AE069-14E7-481A-9DFA-5DA7F427F2D4}" dt="2021-04-05T20:18:09.485" v="3952" actId="14100"/>
          <ac:picMkLst>
            <pc:docMk/>
            <pc:sldMk cId="499739894" sldId="281"/>
            <ac:picMk id="3" creationId="{CA3ADFE7-7B46-4B62-BAFE-BEAAABE12C95}"/>
          </ac:picMkLst>
        </pc:picChg>
        <pc:picChg chg="del mod">
          <ac:chgData name="Cecilie Holen" userId="6af1b7b5-f22b-40b6-a1ab-feb4ebab2d29" providerId="ADAL" clId="{353AE069-14E7-481A-9DFA-5DA7F427F2D4}" dt="2021-04-05T20:17:47.379" v="3947" actId="478"/>
          <ac:picMkLst>
            <pc:docMk/>
            <pc:sldMk cId="499739894" sldId="281"/>
            <ac:picMk id="4" creationId="{5D0397B5-2476-4664-A3D3-FEBEDC41B501}"/>
          </ac:picMkLst>
        </pc:picChg>
      </pc:sldChg>
      <pc:sldChg chg="addSp delSp modSp add mod modNotesTx">
        <pc:chgData name="Cecilie Holen" userId="6af1b7b5-f22b-40b6-a1ab-feb4ebab2d29" providerId="ADAL" clId="{353AE069-14E7-481A-9DFA-5DA7F427F2D4}" dt="2021-04-06T09:56:16.771" v="5400" actId="1076"/>
        <pc:sldMkLst>
          <pc:docMk/>
          <pc:sldMk cId="1837626610" sldId="282"/>
        </pc:sldMkLst>
        <pc:spChg chg="mod">
          <ac:chgData name="Cecilie Holen" userId="6af1b7b5-f22b-40b6-a1ab-feb4ebab2d29" providerId="ADAL" clId="{353AE069-14E7-481A-9DFA-5DA7F427F2D4}" dt="2021-04-05T20:18:31.490" v="3969" actId="27636"/>
          <ac:spMkLst>
            <pc:docMk/>
            <pc:sldMk cId="1837626610" sldId="282"/>
            <ac:spMk id="2" creationId="{DEA05EF5-E8EB-48EE-B2A1-D604746A17C2}"/>
          </ac:spMkLst>
        </pc:spChg>
        <pc:picChg chg="del">
          <ac:chgData name="Cecilie Holen" userId="6af1b7b5-f22b-40b6-a1ab-feb4ebab2d29" providerId="ADAL" clId="{353AE069-14E7-481A-9DFA-5DA7F427F2D4}" dt="2021-04-05T20:18:36.976" v="3970" actId="478"/>
          <ac:picMkLst>
            <pc:docMk/>
            <pc:sldMk cId="1837626610" sldId="282"/>
            <ac:picMk id="3" creationId="{CA3ADFE7-7B46-4B62-BAFE-BEAAABE12C95}"/>
          </ac:picMkLst>
        </pc:picChg>
        <pc:picChg chg="add mod">
          <ac:chgData name="Cecilie Holen" userId="6af1b7b5-f22b-40b6-a1ab-feb4ebab2d29" providerId="ADAL" clId="{353AE069-14E7-481A-9DFA-5DA7F427F2D4}" dt="2021-04-06T09:56:16.771" v="5400" actId="1076"/>
          <ac:picMkLst>
            <pc:docMk/>
            <pc:sldMk cId="1837626610" sldId="282"/>
            <ac:picMk id="4" creationId="{AD667F27-401F-446E-8EB9-D0266893DD02}"/>
          </ac:picMkLst>
        </pc:picChg>
      </pc:sldChg>
      <pc:sldChg chg="addSp delSp modSp add mod modNotesTx">
        <pc:chgData name="Cecilie Holen" userId="6af1b7b5-f22b-40b6-a1ab-feb4ebab2d29" providerId="ADAL" clId="{353AE069-14E7-481A-9DFA-5DA7F427F2D4}" dt="2021-04-06T10:01:33.779" v="5413" actId="1076"/>
        <pc:sldMkLst>
          <pc:docMk/>
          <pc:sldMk cId="3186537517" sldId="283"/>
        </pc:sldMkLst>
        <pc:picChg chg="add mod">
          <ac:chgData name="Cecilie Holen" userId="6af1b7b5-f22b-40b6-a1ab-feb4ebab2d29" providerId="ADAL" clId="{353AE069-14E7-481A-9DFA-5DA7F427F2D4}" dt="2021-04-05T20:23:32.737" v="3985" actId="14100"/>
          <ac:picMkLst>
            <pc:docMk/>
            <pc:sldMk cId="3186537517" sldId="283"/>
            <ac:picMk id="3" creationId="{80168C32-F9D4-4B69-9143-5BE226165A40}"/>
          </ac:picMkLst>
        </pc:picChg>
        <pc:picChg chg="add mod">
          <ac:chgData name="Cecilie Holen" userId="6af1b7b5-f22b-40b6-a1ab-feb4ebab2d29" providerId="ADAL" clId="{353AE069-14E7-481A-9DFA-5DA7F427F2D4}" dt="2021-04-06T10:01:33.779" v="5413" actId="1076"/>
          <ac:picMkLst>
            <pc:docMk/>
            <pc:sldMk cId="3186537517" sldId="283"/>
            <ac:picMk id="4" creationId="{A6A11C0E-9372-4234-B4EF-1FCADE89546F}"/>
          </ac:picMkLst>
        </pc:picChg>
        <pc:picChg chg="del">
          <ac:chgData name="Cecilie Holen" userId="6af1b7b5-f22b-40b6-a1ab-feb4ebab2d29" providerId="ADAL" clId="{353AE069-14E7-481A-9DFA-5DA7F427F2D4}" dt="2021-04-05T20:22:41.482" v="3978" actId="478"/>
          <ac:picMkLst>
            <pc:docMk/>
            <pc:sldMk cId="3186537517" sldId="283"/>
            <ac:picMk id="4" creationId="{AD667F27-401F-446E-8EB9-D0266893DD02}"/>
          </ac:picMkLst>
        </pc:picChg>
      </pc:sldChg>
      <pc:sldChg chg="addSp delSp modSp add mod modNotesTx">
        <pc:chgData name="Cecilie Holen" userId="6af1b7b5-f22b-40b6-a1ab-feb4ebab2d29" providerId="ADAL" clId="{353AE069-14E7-481A-9DFA-5DA7F427F2D4}" dt="2021-04-05T20:26:45.100" v="3997" actId="20577"/>
        <pc:sldMkLst>
          <pc:docMk/>
          <pc:sldMk cId="1819263457" sldId="284"/>
        </pc:sldMkLst>
        <pc:picChg chg="del">
          <ac:chgData name="Cecilie Holen" userId="6af1b7b5-f22b-40b6-a1ab-feb4ebab2d29" providerId="ADAL" clId="{353AE069-14E7-481A-9DFA-5DA7F427F2D4}" dt="2021-04-05T20:23:53.444" v="3987" actId="478"/>
          <ac:picMkLst>
            <pc:docMk/>
            <pc:sldMk cId="1819263457" sldId="284"/>
            <ac:picMk id="3" creationId="{80168C32-F9D4-4B69-9143-5BE226165A40}"/>
          </ac:picMkLst>
        </pc:picChg>
        <pc:picChg chg="add mod">
          <ac:chgData name="Cecilie Holen" userId="6af1b7b5-f22b-40b6-a1ab-feb4ebab2d29" providerId="ADAL" clId="{353AE069-14E7-481A-9DFA-5DA7F427F2D4}" dt="2021-04-05T20:24:29.392" v="3989" actId="1076"/>
          <ac:picMkLst>
            <pc:docMk/>
            <pc:sldMk cId="1819263457" sldId="284"/>
            <ac:picMk id="4" creationId="{D51BA627-6817-4E38-A0B5-FA14EC030A1C}"/>
          </ac:picMkLst>
        </pc:picChg>
      </pc:sldChg>
      <pc:sldChg chg="addSp delSp modSp add mod modNotesTx">
        <pc:chgData name="Cecilie Holen" userId="6af1b7b5-f22b-40b6-a1ab-feb4ebab2d29" providerId="ADAL" clId="{353AE069-14E7-481A-9DFA-5DA7F427F2D4}" dt="2021-04-06T10:46:02.940" v="6418" actId="20577"/>
        <pc:sldMkLst>
          <pc:docMk/>
          <pc:sldMk cId="3147631902" sldId="285"/>
        </pc:sldMkLst>
        <pc:spChg chg="mod">
          <ac:chgData name="Cecilie Holen" userId="6af1b7b5-f22b-40b6-a1ab-feb4ebab2d29" providerId="ADAL" clId="{353AE069-14E7-481A-9DFA-5DA7F427F2D4}" dt="2021-04-05T20:38:35.575" v="4107" actId="1076"/>
          <ac:spMkLst>
            <pc:docMk/>
            <pc:sldMk cId="3147631902" sldId="285"/>
            <ac:spMk id="2" creationId="{DEA05EF5-E8EB-48EE-B2A1-D604746A17C2}"/>
          </ac:spMkLst>
        </pc:spChg>
        <pc:spChg chg="add del mod">
          <ac:chgData name="Cecilie Holen" userId="6af1b7b5-f22b-40b6-a1ab-feb4ebab2d29" providerId="ADAL" clId="{353AE069-14E7-481A-9DFA-5DA7F427F2D4}" dt="2021-04-05T20:29:33.037" v="4040" actId="478"/>
          <ac:spMkLst>
            <pc:docMk/>
            <pc:sldMk cId="3147631902" sldId="285"/>
            <ac:spMk id="5" creationId="{71C62AEA-3ECB-49BB-8660-287A10855197}"/>
          </ac:spMkLst>
        </pc:spChg>
        <pc:spChg chg="add mod">
          <ac:chgData name="Cecilie Holen" userId="6af1b7b5-f22b-40b6-a1ab-feb4ebab2d29" providerId="ADAL" clId="{353AE069-14E7-481A-9DFA-5DA7F427F2D4}" dt="2021-04-05T20:36:13" v="4093" actId="1076"/>
          <ac:spMkLst>
            <pc:docMk/>
            <pc:sldMk cId="3147631902" sldId="285"/>
            <ac:spMk id="7" creationId="{B5592A16-E301-482B-B909-40879B373B5C}"/>
          </ac:spMkLst>
        </pc:spChg>
        <pc:spChg chg="add del mod">
          <ac:chgData name="Cecilie Holen" userId="6af1b7b5-f22b-40b6-a1ab-feb4ebab2d29" providerId="ADAL" clId="{353AE069-14E7-481A-9DFA-5DA7F427F2D4}" dt="2021-04-05T20:28:26.044" v="4033" actId="478"/>
          <ac:spMkLst>
            <pc:docMk/>
            <pc:sldMk cId="3147631902" sldId="285"/>
            <ac:spMk id="8" creationId="{818BCF3B-D6D5-443D-B28F-08BA9CDD2035}"/>
          </ac:spMkLst>
        </pc:spChg>
        <pc:spChg chg="add mod">
          <ac:chgData name="Cecilie Holen" userId="6af1b7b5-f22b-40b6-a1ab-feb4ebab2d29" providerId="ADAL" clId="{353AE069-14E7-481A-9DFA-5DA7F427F2D4}" dt="2021-04-05T20:33:46.487" v="4072" actId="1076"/>
          <ac:spMkLst>
            <pc:docMk/>
            <pc:sldMk cId="3147631902" sldId="285"/>
            <ac:spMk id="10" creationId="{B591B25F-A003-49C7-9D13-9289871AE09F}"/>
          </ac:spMkLst>
        </pc:spChg>
        <pc:spChg chg="add mod">
          <ac:chgData name="Cecilie Holen" userId="6af1b7b5-f22b-40b6-a1ab-feb4ebab2d29" providerId="ADAL" clId="{353AE069-14E7-481A-9DFA-5DA7F427F2D4}" dt="2021-04-05T20:34:14.815" v="4076" actId="1076"/>
          <ac:spMkLst>
            <pc:docMk/>
            <pc:sldMk cId="3147631902" sldId="285"/>
            <ac:spMk id="11" creationId="{BD5AD9A6-7E94-438D-A9BB-EDC8DCE07ADD}"/>
          </ac:spMkLst>
        </pc:spChg>
        <pc:spChg chg="add mod">
          <ac:chgData name="Cecilie Holen" userId="6af1b7b5-f22b-40b6-a1ab-feb4ebab2d29" providerId="ADAL" clId="{353AE069-14E7-481A-9DFA-5DA7F427F2D4}" dt="2021-04-05T20:34:50.940" v="4082" actId="1076"/>
          <ac:spMkLst>
            <pc:docMk/>
            <pc:sldMk cId="3147631902" sldId="285"/>
            <ac:spMk id="14" creationId="{4583D364-1ACD-459C-8595-8C26B0ADB7D8}"/>
          </ac:spMkLst>
        </pc:spChg>
        <pc:spChg chg="add mod">
          <ac:chgData name="Cecilie Holen" userId="6af1b7b5-f22b-40b6-a1ab-feb4ebab2d29" providerId="ADAL" clId="{353AE069-14E7-481A-9DFA-5DA7F427F2D4}" dt="2021-04-05T20:32:48.737" v="4068" actId="207"/>
          <ac:spMkLst>
            <pc:docMk/>
            <pc:sldMk cId="3147631902" sldId="285"/>
            <ac:spMk id="15" creationId="{7F4BD7FA-CAC1-4E33-A31D-33CA76398971}"/>
          </ac:spMkLst>
        </pc:spChg>
        <pc:spChg chg="add mod">
          <ac:chgData name="Cecilie Holen" userId="6af1b7b5-f22b-40b6-a1ab-feb4ebab2d29" providerId="ADAL" clId="{353AE069-14E7-481A-9DFA-5DA7F427F2D4}" dt="2021-04-05T20:37:19.950" v="4101" actId="14100"/>
          <ac:spMkLst>
            <pc:docMk/>
            <pc:sldMk cId="3147631902" sldId="285"/>
            <ac:spMk id="18" creationId="{37F627D5-05B2-44B5-AC05-4C4F3847CD12}"/>
          </ac:spMkLst>
        </pc:spChg>
        <pc:spChg chg="add mod">
          <ac:chgData name="Cecilie Holen" userId="6af1b7b5-f22b-40b6-a1ab-feb4ebab2d29" providerId="ADAL" clId="{353AE069-14E7-481A-9DFA-5DA7F427F2D4}" dt="2021-04-05T20:36:04.490" v="4092" actId="207"/>
          <ac:spMkLst>
            <pc:docMk/>
            <pc:sldMk cId="3147631902" sldId="285"/>
            <ac:spMk id="19" creationId="{CDC48345-DB23-4984-B474-00C6285C1681}"/>
          </ac:spMkLst>
        </pc:spChg>
        <pc:graphicFrameChg chg="add mod modGraphic">
          <ac:chgData name="Cecilie Holen" userId="6af1b7b5-f22b-40b6-a1ab-feb4ebab2d29" providerId="ADAL" clId="{353AE069-14E7-481A-9DFA-5DA7F427F2D4}" dt="2021-04-05T20:31:41.170" v="4059" actId="1076"/>
          <ac:graphicFrameMkLst>
            <pc:docMk/>
            <pc:sldMk cId="3147631902" sldId="285"/>
            <ac:graphicFrameMk id="6" creationId="{92DA57D9-EE9D-41F6-BCFB-A6D765C47E8C}"/>
          </ac:graphicFrameMkLst>
        </pc:graphicFrameChg>
        <pc:graphicFrameChg chg="add mod modGraphic">
          <ac:chgData name="Cecilie Holen" userId="6af1b7b5-f22b-40b6-a1ab-feb4ebab2d29" providerId="ADAL" clId="{353AE069-14E7-481A-9DFA-5DA7F427F2D4}" dt="2021-04-05T20:36:28.240" v="4096" actId="1076"/>
          <ac:graphicFrameMkLst>
            <pc:docMk/>
            <pc:sldMk cId="3147631902" sldId="285"/>
            <ac:graphicFrameMk id="9" creationId="{BFF43D3B-288A-4E0D-948D-13A9F97491FA}"/>
          </ac:graphicFrameMkLst>
        </pc:graphicFrameChg>
        <pc:graphicFrameChg chg="add mod modGraphic">
          <ac:chgData name="Cecilie Holen" userId="6af1b7b5-f22b-40b6-a1ab-feb4ebab2d29" providerId="ADAL" clId="{353AE069-14E7-481A-9DFA-5DA7F427F2D4}" dt="2021-04-05T20:36:20.653" v="4095" actId="14100"/>
          <ac:graphicFrameMkLst>
            <pc:docMk/>
            <pc:sldMk cId="3147631902" sldId="285"/>
            <ac:graphicFrameMk id="12" creationId="{4292D651-092F-40C9-8711-15D1B0611AF6}"/>
          </ac:graphicFrameMkLst>
        </pc:graphicFrameChg>
        <pc:graphicFrameChg chg="add mod modGraphic">
          <ac:chgData name="Cecilie Holen" userId="6af1b7b5-f22b-40b6-a1ab-feb4ebab2d29" providerId="ADAL" clId="{353AE069-14E7-481A-9DFA-5DA7F427F2D4}" dt="2021-04-05T20:31:58.547" v="4061" actId="1076"/>
          <ac:graphicFrameMkLst>
            <pc:docMk/>
            <pc:sldMk cId="3147631902" sldId="285"/>
            <ac:graphicFrameMk id="13" creationId="{F9BBDBAC-6D2D-449B-93E1-3E3C7456FF65}"/>
          </ac:graphicFrameMkLst>
        </pc:graphicFrameChg>
        <pc:graphicFrameChg chg="add mod modGraphic">
          <ac:chgData name="Cecilie Holen" userId="6af1b7b5-f22b-40b6-a1ab-feb4ebab2d29" providerId="ADAL" clId="{353AE069-14E7-481A-9DFA-5DA7F427F2D4}" dt="2021-04-05T20:34:08.226" v="4075" actId="1076"/>
          <ac:graphicFrameMkLst>
            <pc:docMk/>
            <pc:sldMk cId="3147631902" sldId="285"/>
            <ac:graphicFrameMk id="16" creationId="{F8CA6440-2E60-4B32-9220-2F88EFCB3BA7}"/>
          </ac:graphicFrameMkLst>
        </pc:graphicFrameChg>
        <pc:graphicFrameChg chg="add mod modGraphic">
          <ac:chgData name="Cecilie Holen" userId="6af1b7b5-f22b-40b6-a1ab-feb4ebab2d29" providerId="ADAL" clId="{353AE069-14E7-481A-9DFA-5DA7F427F2D4}" dt="2021-04-05T20:37:13.124" v="4099" actId="1076"/>
          <ac:graphicFrameMkLst>
            <pc:docMk/>
            <pc:sldMk cId="3147631902" sldId="285"/>
            <ac:graphicFrameMk id="17" creationId="{139126FA-EE5F-42D8-842B-27C5B68C8C0A}"/>
          </ac:graphicFrameMkLst>
        </pc:graphicFrameChg>
        <pc:graphicFrameChg chg="add mod modGraphic">
          <ac:chgData name="Cecilie Holen" userId="6af1b7b5-f22b-40b6-a1ab-feb4ebab2d29" providerId="ADAL" clId="{353AE069-14E7-481A-9DFA-5DA7F427F2D4}" dt="2021-04-05T20:38:34.069" v="4106" actId="1076"/>
          <ac:graphicFrameMkLst>
            <pc:docMk/>
            <pc:sldMk cId="3147631902" sldId="285"/>
            <ac:graphicFrameMk id="20" creationId="{109481BD-F08F-4763-8293-B5A5043835CE}"/>
          </ac:graphicFrameMkLst>
        </pc:graphicFrameChg>
        <pc:picChg chg="add mod">
          <ac:chgData name="Cecilie Holen" userId="6af1b7b5-f22b-40b6-a1ab-feb4ebab2d29" providerId="ADAL" clId="{353AE069-14E7-481A-9DFA-5DA7F427F2D4}" dt="2021-04-05T20:26:27.065" v="3995" actId="1076"/>
          <ac:picMkLst>
            <pc:docMk/>
            <pc:sldMk cId="3147631902" sldId="285"/>
            <ac:picMk id="3" creationId="{00BA3826-6E9F-4007-9F37-DC2389C11CCE}"/>
          </ac:picMkLst>
        </pc:picChg>
        <pc:picChg chg="del">
          <ac:chgData name="Cecilie Holen" userId="6af1b7b5-f22b-40b6-a1ab-feb4ebab2d29" providerId="ADAL" clId="{353AE069-14E7-481A-9DFA-5DA7F427F2D4}" dt="2021-04-05T20:25:55.302" v="3992" actId="478"/>
          <ac:picMkLst>
            <pc:docMk/>
            <pc:sldMk cId="3147631902" sldId="285"/>
            <ac:picMk id="4" creationId="{D51BA627-6817-4E38-A0B5-FA14EC030A1C}"/>
          </ac:picMkLst>
        </pc:picChg>
      </pc:sldChg>
      <pc:sldChg chg="addSp delSp modSp add del mod">
        <pc:chgData name="Cecilie Holen" userId="6af1b7b5-f22b-40b6-a1ab-feb4ebab2d29" providerId="ADAL" clId="{353AE069-14E7-481A-9DFA-5DA7F427F2D4}" dt="2021-04-06T09:53:43.464" v="5325" actId="2696"/>
        <pc:sldMkLst>
          <pc:docMk/>
          <pc:sldMk cId="745419898" sldId="286"/>
        </pc:sldMkLst>
        <pc:spChg chg="del">
          <ac:chgData name="Cecilie Holen" userId="6af1b7b5-f22b-40b6-a1ab-feb4ebab2d29" providerId="ADAL" clId="{353AE069-14E7-481A-9DFA-5DA7F427F2D4}" dt="2021-04-06T09:53:33.106" v="5321" actId="478"/>
          <ac:spMkLst>
            <pc:docMk/>
            <pc:sldMk cId="745419898" sldId="286"/>
            <ac:spMk id="2" creationId="{00000000-0000-0000-0000-000000000000}"/>
          </ac:spMkLst>
        </pc:spChg>
        <pc:spChg chg="del">
          <ac:chgData name="Cecilie Holen" userId="6af1b7b5-f22b-40b6-a1ab-feb4ebab2d29" providerId="ADAL" clId="{353AE069-14E7-481A-9DFA-5DA7F427F2D4}" dt="2021-04-06T09:53:31.818" v="5320" actId="478"/>
          <ac:spMkLst>
            <pc:docMk/>
            <pc:sldMk cId="745419898" sldId="286"/>
            <ac:spMk id="4" creationId="{6C073407-2CCD-4BB4-AE09-F6E4B8C9D2FA}"/>
          </ac:spMkLst>
        </pc:spChg>
        <pc:spChg chg="add del mod">
          <ac:chgData name="Cecilie Holen" userId="6af1b7b5-f22b-40b6-a1ab-feb4ebab2d29" providerId="ADAL" clId="{353AE069-14E7-481A-9DFA-5DA7F427F2D4}" dt="2021-04-06T09:53:38.160" v="5323" actId="478"/>
          <ac:spMkLst>
            <pc:docMk/>
            <pc:sldMk cId="745419898" sldId="286"/>
            <ac:spMk id="6" creationId="{6FE1C695-5126-4256-A1E4-E586A614956C}"/>
          </ac:spMkLst>
        </pc:spChg>
        <pc:spChg chg="del">
          <ac:chgData name="Cecilie Holen" userId="6af1b7b5-f22b-40b6-a1ab-feb4ebab2d29" providerId="ADAL" clId="{353AE069-14E7-481A-9DFA-5DA7F427F2D4}" dt="2021-04-06T09:53:29.452" v="5319" actId="478"/>
          <ac:spMkLst>
            <pc:docMk/>
            <pc:sldMk cId="745419898" sldId="286"/>
            <ac:spMk id="8" creationId="{3A10DD80-AA0D-46F0-BFBD-E38AE859E48A}"/>
          </ac:spMkLst>
        </pc:spChg>
        <pc:spChg chg="add del mod">
          <ac:chgData name="Cecilie Holen" userId="6af1b7b5-f22b-40b6-a1ab-feb4ebab2d29" providerId="ADAL" clId="{353AE069-14E7-481A-9DFA-5DA7F427F2D4}" dt="2021-04-06T09:53:36.312" v="5322" actId="478"/>
          <ac:spMkLst>
            <pc:docMk/>
            <pc:sldMk cId="745419898" sldId="286"/>
            <ac:spMk id="9" creationId="{4C527EFD-1101-4293-923E-496FABAA765F}"/>
          </ac:spMkLst>
        </pc:spChg>
        <pc:picChg chg="del mod">
          <ac:chgData name="Cecilie Holen" userId="6af1b7b5-f22b-40b6-a1ab-feb4ebab2d29" providerId="ADAL" clId="{353AE069-14E7-481A-9DFA-5DA7F427F2D4}" dt="2021-04-06T09:53:27.199" v="5318" actId="478"/>
          <ac:picMkLst>
            <pc:docMk/>
            <pc:sldMk cId="745419898" sldId="286"/>
            <ac:picMk id="3" creationId="{58C48C3F-3BAA-4317-8331-C0597C002C2E}"/>
          </ac:picMkLst>
        </pc:picChg>
      </pc:sldChg>
      <pc:sldChg chg="addSp delSp modSp new mod">
        <pc:chgData name="Cecilie Holen" userId="6af1b7b5-f22b-40b6-a1ab-feb4ebab2d29" providerId="ADAL" clId="{353AE069-14E7-481A-9DFA-5DA7F427F2D4}" dt="2021-04-06T09:53:57.963" v="5370" actId="20577"/>
        <pc:sldMkLst>
          <pc:docMk/>
          <pc:sldMk cId="1486001991" sldId="287"/>
        </pc:sldMkLst>
        <pc:spChg chg="mod">
          <ac:chgData name="Cecilie Holen" userId="6af1b7b5-f22b-40b6-a1ab-feb4ebab2d29" providerId="ADAL" clId="{353AE069-14E7-481A-9DFA-5DA7F427F2D4}" dt="2021-04-06T09:53:57.963" v="5370" actId="20577"/>
          <ac:spMkLst>
            <pc:docMk/>
            <pc:sldMk cId="1486001991" sldId="287"/>
            <ac:spMk id="2" creationId="{547C4691-6461-4A5D-9FA6-2F2E53EAE2DA}"/>
          </ac:spMkLst>
        </pc:spChg>
        <pc:spChg chg="del">
          <ac:chgData name="Cecilie Holen" userId="6af1b7b5-f22b-40b6-a1ab-feb4ebab2d29" providerId="ADAL" clId="{353AE069-14E7-481A-9DFA-5DA7F427F2D4}" dt="2021-04-06T09:53:45.612" v="5326"/>
          <ac:spMkLst>
            <pc:docMk/>
            <pc:sldMk cId="1486001991" sldId="287"/>
            <ac:spMk id="3" creationId="{241E3E93-68B5-498F-AC0D-2F0A5BEBDEAD}"/>
          </ac:spMkLst>
        </pc:spChg>
        <pc:picChg chg="add mod">
          <ac:chgData name="Cecilie Holen" userId="6af1b7b5-f22b-40b6-a1ab-feb4ebab2d29" providerId="ADAL" clId="{353AE069-14E7-481A-9DFA-5DA7F427F2D4}" dt="2021-04-06T09:53:47.959" v="5327" actId="14100"/>
          <ac:picMkLst>
            <pc:docMk/>
            <pc:sldMk cId="1486001991" sldId="287"/>
            <ac:picMk id="4" creationId="{9C7665BF-A803-4DF5-A397-3DEA6819E40C}"/>
          </ac:picMkLst>
        </pc:picChg>
      </pc:sldChg>
      <pc:sldChg chg="addSp delSp modSp add mod">
        <pc:chgData name="Cecilie Holen" userId="6af1b7b5-f22b-40b6-a1ab-feb4ebab2d29" providerId="ADAL" clId="{353AE069-14E7-481A-9DFA-5DA7F427F2D4}" dt="2021-04-06T09:55:25.784" v="5389" actId="14100"/>
        <pc:sldMkLst>
          <pc:docMk/>
          <pc:sldMk cId="777257807" sldId="288"/>
        </pc:sldMkLst>
        <pc:spChg chg="mod">
          <ac:chgData name="Cecilie Holen" userId="6af1b7b5-f22b-40b6-a1ab-feb4ebab2d29" providerId="ADAL" clId="{353AE069-14E7-481A-9DFA-5DA7F427F2D4}" dt="2021-04-06T09:54:41.713" v="5381" actId="27636"/>
          <ac:spMkLst>
            <pc:docMk/>
            <pc:sldMk cId="777257807" sldId="288"/>
            <ac:spMk id="2" creationId="{DEA05EF5-E8EB-48EE-B2A1-D604746A17C2}"/>
          </ac:spMkLst>
        </pc:spChg>
        <pc:spChg chg="add del mod">
          <ac:chgData name="Cecilie Holen" userId="6af1b7b5-f22b-40b6-a1ab-feb4ebab2d29" providerId="ADAL" clId="{353AE069-14E7-481A-9DFA-5DA7F427F2D4}" dt="2021-04-06T09:55:11.678" v="5384" actId="478"/>
          <ac:spMkLst>
            <pc:docMk/>
            <pc:sldMk cId="777257807" sldId="288"/>
            <ac:spMk id="5" creationId="{461381EE-6394-4E8E-8CFA-8487DAE8A70A}"/>
          </ac:spMkLst>
        </pc:spChg>
        <pc:picChg chg="del">
          <ac:chgData name="Cecilie Holen" userId="6af1b7b5-f22b-40b6-a1ab-feb4ebab2d29" providerId="ADAL" clId="{353AE069-14E7-481A-9DFA-5DA7F427F2D4}" dt="2021-04-06T09:55:06.682" v="5382" actId="478"/>
          <ac:picMkLst>
            <pc:docMk/>
            <pc:sldMk cId="777257807" sldId="288"/>
            <ac:picMk id="4" creationId="{5D0397B5-2476-4664-A3D3-FEBEDC41B501}"/>
          </ac:picMkLst>
        </pc:picChg>
        <pc:picChg chg="add mod">
          <ac:chgData name="Cecilie Holen" userId="6af1b7b5-f22b-40b6-a1ab-feb4ebab2d29" providerId="ADAL" clId="{353AE069-14E7-481A-9DFA-5DA7F427F2D4}" dt="2021-04-06T09:55:25.784" v="5389" actId="14100"/>
          <ac:picMkLst>
            <pc:docMk/>
            <pc:sldMk cId="777257807" sldId="288"/>
            <ac:picMk id="6" creationId="{1854EE33-4A05-47EF-BA81-29967DDBE787}"/>
          </ac:picMkLst>
        </pc:picChg>
      </pc:sldChg>
      <pc:sldChg chg="new del">
        <pc:chgData name="Cecilie Holen" userId="6af1b7b5-f22b-40b6-a1ab-feb4ebab2d29" providerId="ADAL" clId="{353AE069-14E7-481A-9DFA-5DA7F427F2D4}" dt="2021-04-06T09:54:32.171" v="5372" actId="2696"/>
        <pc:sldMkLst>
          <pc:docMk/>
          <pc:sldMk cId="3340614254" sldId="288"/>
        </pc:sldMkLst>
      </pc:sldChg>
      <pc:sldChg chg="addSp delSp modSp add mod modNotesTx">
        <pc:chgData name="Cecilie Holen" userId="6af1b7b5-f22b-40b6-a1ab-feb4ebab2d29" providerId="ADAL" clId="{353AE069-14E7-481A-9DFA-5DA7F427F2D4}" dt="2021-04-06T11:28:06.817" v="6420" actId="1076"/>
        <pc:sldMkLst>
          <pc:docMk/>
          <pc:sldMk cId="1751775928" sldId="289"/>
        </pc:sldMkLst>
        <pc:picChg chg="del">
          <ac:chgData name="Cecilie Holen" userId="6af1b7b5-f22b-40b6-a1ab-feb4ebab2d29" providerId="ADAL" clId="{353AE069-14E7-481A-9DFA-5DA7F427F2D4}" dt="2021-04-06T10:28:07.284" v="5419" actId="478"/>
          <ac:picMkLst>
            <pc:docMk/>
            <pc:sldMk cId="1751775928" sldId="289"/>
            <ac:picMk id="3" creationId="{80168C32-F9D4-4B69-9143-5BE226165A40}"/>
          </ac:picMkLst>
        </pc:picChg>
        <pc:picChg chg="mod">
          <ac:chgData name="Cecilie Holen" userId="6af1b7b5-f22b-40b6-a1ab-feb4ebab2d29" providerId="ADAL" clId="{353AE069-14E7-481A-9DFA-5DA7F427F2D4}" dt="2021-04-06T11:28:04.934" v="6419" actId="1076"/>
          <ac:picMkLst>
            <pc:docMk/>
            <pc:sldMk cId="1751775928" sldId="289"/>
            <ac:picMk id="4" creationId="{A6A11C0E-9372-4234-B4EF-1FCADE89546F}"/>
          </ac:picMkLst>
        </pc:picChg>
        <pc:picChg chg="add mod">
          <ac:chgData name="Cecilie Holen" userId="6af1b7b5-f22b-40b6-a1ab-feb4ebab2d29" providerId="ADAL" clId="{353AE069-14E7-481A-9DFA-5DA7F427F2D4}" dt="2021-04-06T10:28:34.688" v="5423" actId="14100"/>
          <ac:picMkLst>
            <pc:docMk/>
            <pc:sldMk cId="1751775928" sldId="289"/>
            <ac:picMk id="5" creationId="{10201FB2-6367-4EC0-B3D4-5EF11C8017EB}"/>
          </ac:picMkLst>
        </pc:picChg>
        <pc:picChg chg="add mod">
          <ac:chgData name="Cecilie Holen" userId="6af1b7b5-f22b-40b6-a1ab-feb4ebab2d29" providerId="ADAL" clId="{353AE069-14E7-481A-9DFA-5DA7F427F2D4}" dt="2021-04-06T11:28:06.817" v="6420" actId="1076"/>
          <ac:picMkLst>
            <pc:docMk/>
            <pc:sldMk cId="1751775928" sldId="289"/>
            <ac:picMk id="6" creationId="{F298E1D3-2D97-44C3-AFA0-CA04AE63CE0F}"/>
          </ac:picMkLst>
        </pc:picChg>
        <pc:picChg chg="add mod">
          <ac:chgData name="Cecilie Holen" userId="6af1b7b5-f22b-40b6-a1ab-feb4ebab2d29" providerId="ADAL" clId="{353AE069-14E7-481A-9DFA-5DA7F427F2D4}" dt="2021-04-06T10:37:00.420" v="5443" actId="1076"/>
          <ac:picMkLst>
            <pc:docMk/>
            <pc:sldMk cId="1751775928" sldId="289"/>
            <ac:picMk id="7" creationId="{888D6C62-D55E-4DBD-AF86-6C9FBB047E88}"/>
          </ac:picMkLst>
        </pc:picChg>
      </pc:sldChg>
      <pc:sldChg chg="add ord modNotesTx">
        <pc:chgData name="Cecilie Holen" userId="6af1b7b5-f22b-40b6-a1ab-feb4ebab2d29" providerId="ADAL" clId="{353AE069-14E7-481A-9DFA-5DA7F427F2D4}" dt="2021-04-06T10:42:20.221" v="6079" actId="20577"/>
        <pc:sldMkLst>
          <pc:docMk/>
          <pc:sldMk cId="247474221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A7939-79BA-414D-ABFA-68A4A6033B77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FBA8-BA30-4283-B023-6B2A3852814F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8307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kommuneloven kapittel 25 som omhandler internkontroll.</a:t>
            </a:r>
          </a:p>
          <a:p>
            <a:r>
              <a:rPr lang="nb-NO" dirty="0"/>
              <a:t>Der står det at kommunene skal ha internkontroll med administrasjonens virksomhet for å sikre at lover og forskrifter blir fulgt.</a:t>
            </a:r>
          </a:p>
          <a:p>
            <a:r>
              <a:rPr lang="nb-NO" dirty="0"/>
              <a:t>Kommunedirektøren er ansvarlig.</a:t>
            </a:r>
          </a:p>
          <a:p>
            <a:r>
              <a:rPr lang="nb-NO" dirty="0"/>
              <a:t>Internkontrollen skal være systematisk og tilpassa virksomhetens størrelse, egenart, aktiviteter og risikoforhold.</a:t>
            </a:r>
          </a:p>
          <a:p>
            <a:r>
              <a:rPr lang="nb-NO" dirty="0"/>
              <a:t>Det står at kommunedirektøren skal a), b), c), d) og e).</a:t>
            </a:r>
          </a:p>
          <a:p>
            <a:r>
              <a:rPr lang="nb-NO" dirty="0"/>
              <a:t>Jeg skal gå gjennom disse bokstavene og fortelle litt om hvordan vi gjør det i Giske kommune.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021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er ei pyramide for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modenhet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med stikkord og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milepæler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internkontroll. Det er ikkje slik at det er rett for alle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kommuner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ha ambisjon om å være på toppen av pyramiden, men ein bør gjere seg opp ei meining om kva som er akseptabelt nivå. Kor i pyramiden meiner du at Giske kommune er?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56338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932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bildet er pyramiden opp ned i forhold til svara. Det er to som har svart at Giske kommune er nederst i pyramiden på tilfeldig. </a:t>
            </a:r>
          </a:p>
          <a:p>
            <a:r>
              <a:rPr lang="nb-NO" dirty="0"/>
              <a:t>Halvparten mener vi er på formalisert. Tre mener vi er systematisert.</a:t>
            </a:r>
          </a:p>
          <a:p>
            <a:r>
              <a:rPr lang="nb-NO" dirty="0"/>
              <a:t>Og en helhetlig og en integrert.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5943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Ser vi igjen på pyramiden mener altså halvparten av </a:t>
            </a:r>
            <a:r>
              <a:rPr lang="nb-NO" dirty="0" err="1"/>
              <a:t>dei</a:t>
            </a:r>
            <a:r>
              <a:rPr lang="nb-NO" dirty="0"/>
              <a:t> som har svart at vi i Giske kommune har avklart lederansvar, reglement og prosedyrer og standarder.</a:t>
            </a:r>
          </a:p>
          <a:p>
            <a:r>
              <a:rPr lang="nb-NO" dirty="0"/>
              <a:t>Jeg tenker vi i alle fall bør opp på systematisert nivå der vi er risikobasert, knyttet til tjenesteyting og rapporterer aktiviteter og resultat, og gjerne høyere.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75559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352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at Giske kommune sin internkontroll skal bli betre mener lederne at vi må ha gode system som snakker sammen.</a:t>
            </a:r>
          </a:p>
          <a:p>
            <a:r>
              <a:rPr lang="nb-NO" dirty="0"/>
              <a:t>Det må prioriteres og læres opp.</a:t>
            </a:r>
          </a:p>
          <a:p>
            <a:r>
              <a:rPr lang="nb-NO" dirty="0"/>
              <a:t>Vi må ha langsiktig, målretta og systematisk jobbing.</a:t>
            </a:r>
          </a:p>
          <a:p>
            <a:r>
              <a:rPr lang="nb-NO" dirty="0"/>
              <a:t>Vi er på vei med ei stilling opp mot internkontroll.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072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Økende </a:t>
            </a:r>
            <a:r>
              <a:rPr lang="nb-NO" dirty="0" err="1"/>
              <a:t>antal</a:t>
            </a:r>
            <a:r>
              <a:rPr lang="nb-NO" dirty="0"/>
              <a:t> avvik etter nyttår når vi har hatt det som tema på </a:t>
            </a:r>
            <a:r>
              <a:rPr lang="nb-NO" dirty="0" err="1"/>
              <a:t>månadsrapporteringsmøte</a:t>
            </a:r>
            <a:r>
              <a:rPr lang="nb-NO" dirty="0"/>
              <a:t>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550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ser at det blir meldt mange avvik med høg alvorlighetsgrad. Vi jobbar med å få lik forståelse for hva som ligger i de ulike gradene. Tolkningen av høg alvorlighetsgrad er nok noe feil.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3366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 røde søylen viser </a:t>
            </a:r>
            <a:r>
              <a:rPr lang="nb-NO" dirty="0" err="1"/>
              <a:t>opne</a:t>
            </a:r>
            <a:r>
              <a:rPr lang="nb-NO" dirty="0"/>
              <a:t> avvik over 30 dager. Den har vi fått redusert, og for mars er den helt borte.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4692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Helse er helt klart best på avviksmelding, etterfulgt av oppvekst. Oppvekst har </a:t>
            </a:r>
            <a:r>
              <a:rPr lang="nb-NO" dirty="0" err="1"/>
              <a:t>auka</a:t>
            </a:r>
            <a:r>
              <a:rPr lang="nb-NO" dirty="0"/>
              <a:t> sine </a:t>
            </a:r>
            <a:r>
              <a:rPr lang="nb-NO" dirty="0" err="1"/>
              <a:t>avviksmeldingar</a:t>
            </a:r>
            <a:r>
              <a:rPr lang="nb-NO" dirty="0"/>
              <a:t> 5 ganger siden januar.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4489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950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5464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det gjelder risiko for avvik så har Compilo også modul for ROS-analyse…..</a:t>
            </a:r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189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5FBA8-BA30-4283-B023-6B2A3852814F}" type="slidenum">
              <a:rPr lang="nn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4595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96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78" y="5778535"/>
            <a:ext cx="976243" cy="97624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27335" y="2649197"/>
            <a:ext cx="5101839" cy="247914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b">
            <a:normAutofit/>
          </a:bodyPr>
          <a:lstStyle>
            <a:lvl1pPr algn="r">
              <a:defRPr sz="54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41618" y="5128339"/>
            <a:ext cx="9387556" cy="79561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38385" y="6356350"/>
            <a:ext cx="3043015" cy="365125"/>
          </a:xfrm>
        </p:spPr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1219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9660" y="584200"/>
            <a:ext cx="4182365" cy="973138"/>
          </a:xfrm>
        </p:spPr>
        <p:txBody>
          <a:bodyPr anchor="t">
            <a:normAutofit/>
          </a:bodyPr>
          <a:lstStyle>
            <a:lvl1pPr>
              <a:defRPr sz="30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7" y="584201"/>
            <a:ext cx="6421437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89660" y="1808164"/>
            <a:ext cx="4182365" cy="3960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6554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0544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584199"/>
            <a:ext cx="2628900" cy="5184776"/>
          </a:xfrm>
        </p:spPr>
        <p:txBody>
          <a:bodyPr vert="eaVert">
            <a:normAutofit/>
          </a:bodyPr>
          <a:lstStyle>
            <a:lvl1pPr>
              <a:defRPr sz="40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584199"/>
            <a:ext cx="7734300" cy="5184775"/>
          </a:xfrm>
        </p:spPr>
        <p:txBody>
          <a:bodyPr vert="eaVert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Historisk og framtidsretta</a:t>
            </a: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597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3C3"/>
                </a:solidFill>
              </a:defRPr>
            </a:lvl1pPr>
          </a:lstStyle>
          <a:p>
            <a:fld id="{82FFC3DB-DDFA-49B9-8ED1-DC81F246EFE3}" type="slidenum">
              <a:rPr lang="nn-NO" smtClean="0"/>
              <a:pPr/>
              <a:t>‹nr.›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077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9660" y="1264779"/>
            <a:ext cx="10757790" cy="2245762"/>
          </a:xfrm>
        </p:spPr>
        <p:txBody>
          <a:bodyPr anchor="b">
            <a:normAutofit/>
          </a:bodyPr>
          <a:lstStyle>
            <a:lvl1pPr>
              <a:defRPr sz="54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9660" y="3510541"/>
            <a:ext cx="10757790" cy="25791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1602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9027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7375" y="584200"/>
            <a:ext cx="11017250" cy="972841"/>
          </a:xfrm>
        </p:spPr>
        <p:txBody>
          <a:bodyPr anchor="t">
            <a:normAutofit/>
          </a:bodyPr>
          <a:lstStyle>
            <a:lvl1pPr>
              <a:defRPr sz="42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7375" y="1808163"/>
            <a:ext cx="5432425" cy="396081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08163"/>
            <a:ext cx="5432425" cy="396081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5860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9660" y="584201"/>
            <a:ext cx="10515600" cy="738188"/>
          </a:xfrm>
        </p:spPr>
        <p:txBody>
          <a:bodyPr/>
          <a:lstStyle>
            <a:lvl1pPr>
              <a:defRPr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7376" y="1322388"/>
            <a:ext cx="5410200" cy="4886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7376" y="1909763"/>
            <a:ext cx="5410199" cy="385921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199" y="1322388"/>
            <a:ext cx="5432425" cy="4886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199" y="1909763"/>
            <a:ext cx="5432425" cy="385921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6347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35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499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9660" y="584200"/>
            <a:ext cx="4182365" cy="985838"/>
          </a:xfrm>
        </p:spPr>
        <p:txBody>
          <a:bodyPr anchor="t">
            <a:normAutofit/>
          </a:bodyPr>
          <a:lstStyle>
            <a:lvl1pPr>
              <a:defRPr sz="3000">
                <a:latin typeface="Cabin" panose="000005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7" y="584201"/>
            <a:ext cx="6421437" cy="5184776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89660" y="1808164"/>
            <a:ext cx="4182365" cy="39608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4888-4702-4C55-B19A-0F115D0C14B6}" type="datetimeFigureOut">
              <a:rPr lang="nn-NO" smtClean="0"/>
              <a:t>06.04.2021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Historisk </a:t>
            </a:r>
            <a:r>
              <a:rPr lang="nb-NO" dirty="0" err="1"/>
              <a:t>of</a:t>
            </a:r>
            <a:r>
              <a:rPr lang="nb-NO" dirty="0"/>
              <a:t> framtidsretta</a:t>
            </a:r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C3DB-DDFA-49B9-8ED1-DC81F246EFE3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803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2"/>
          <a:stretch/>
        </p:blipFill>
        <p:spPr>
          <a:xfrm>
            <a:off x="0" y="4220243"/>
            <a:ext cx="12192000" cy="263348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7375" y="596462"/>
            <a:ext cx="11017250" cy="940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7375" y="1825625"/>
            <a:ext cx="11017250" cy="395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89660" y="6356350"/>
            <a:ext cx="2991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>
                    <a:lumMod val="50000"/>
                  </a:schemeClr>
                </a:solidFill>
                <a:latin typeface="Cabin" panose="00000500000000000000" pitchFamily="2" charset="0"/>
              </a:defRPr>
            </a:lvl1pPr>
          </a:lstStyle>
          <a:p>
            <a:fld id="{AFB84888-4702-4C55-B19A-0F115D0C14B6}" type="datetimeFigureOut">
              <a:rPr lang="nn-NO" smtClean="0"/>
              <a:pPr/>
              <a:t>06.04.2021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accent3">
                    <a:lumMod val="50000"/>
                  </a:schemeClr>
                </a:solidFill>
                <a:latin typeface="Cabin" panose="00000500000000000000" pitchFamily="2" charset="0"/>
              </a:defRPr>
            </a:lvl1pPr>
          </a:lstStyle>
          <a:p>
            <a:r>
              <a:rPr lang="nb-NO" dirty="0"/>
              <a:t>Historisk og framtidsretta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55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C6FAA"/>
                </a:solidFill>
                <a:latin typeface="Cabin" panose="00000500000000000000" pitchFamily="2" charset="0"/>
              </a:defRPr>
            </a:lvl1pPr>
          </a:lstStyle>
          <a:p>
            <a:fld id="{82FFC3DB-DDFA-49B9-8ED1-DC81F246EFE3}" type="slidenum">
              <a:rPr lang="nn-NO" smtClean="0"/>
              <a:pPr/>
              <a:t>‹nr.›</a:t>
            </a:fld>
            <a:endParaRPr lang="nn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78" y="5778535"/>
            <a:ext cx="976243" cy="9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Cabin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bin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Cabin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bin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bin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bin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3634" userDrawn="1">
          <p15:clr>
            <a:srgbClr val="F26B43"/>
          </p15:clr>
        </p15:guide>
        <p15:guide id="4" pos="37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+mn-lt"/>
              </a:rPr>
              <a:t>Internkontroll i Giske </a:t>
            </a:r>
            <a:endParaRPr lang="nn-NO" sz="3200" dirty="0">
              <a:latin typeface="+mn-l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>
                <a:latin typeface="+mn-lt"/>
              </a:rPr>
              <a:t>Kontrollutvalet</a:t>
            </a:r>
            <a:r>
              <a:rPr lang="nb-NO" dirty="0">
                <a:latin typeface="+mn-lt"/>
              </a:rPr>
              <a:t> 06.04.2021</a:t>
            </a:r>
            <a:endParaRPr lang="nn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15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56F6E-CC34-415D-968B-9884244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Tid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før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lukka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6B021F56-733C-4963-9BEA-6214881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3" y="-17818"/>
            <a:ext cx="8153397" cy="68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56F6E-CC34-415D-968B-9884244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Einingar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har </a:t>
            </a:r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rapportert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A85ED185-3C9F-464E-926E-F1C283165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3" y="0"/>
            <a:ext cx="815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56F6E-CC34-415D-968B-9884244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Kategori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AC598079-EDFF-4360-BC7E-E7F4441F4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3" y="-428"/>
            <a:ext cx="815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2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5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56F6E-CC34-415D-968B-9884244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4" y="838628"/>
            <a:ext cx="4613919" cy="27400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Under-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kategoriar</a:t>
            </a: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Helse </a:t>
            </a:r>
            <a:r>
              <a:rPr lang="en-US" sz="2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miljø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2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tryggleik</a:t>
            </a:r>
            <a:b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Teneste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2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brukar</a:t>
            </a:r>
            <a:b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2700" dirty="0" err="1">
                <a:solidFill>
                  <a:schemeClr val="tx1"/>
                </a:solidFill>
                <a:latin typeface="+mj-lt"/>
              </a:rPr>
              <a:t>Organisasjon</a:t>
            </a:r>
            <a:r>
              <a:rPr lang="en-US" sz="2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j-lt"/>
              </a:rPr>
              <a:t>internt</a:t>
            </a:r>
            <a:endParaRPr lang="en-US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5" name="Rectangle 5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57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ete 4">
            <a:extLst>
              <a:ext uri="{FF2B5EF4-FFF2-40B4-BE49-F238E27FC236}">
                <a16:creationId xmlns:a16="http://schemas.microsoft.com/office/drawing/2014/main" id="{4FEC3814-6224-4721-8D58-783D4974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0" y="3828368"/>
            <a:ext cx="4342718" cy="2615362"/>
          </a:xfrm>
          <a:prstGeom prst="rect">
            <a:avLst/>
          </a:prstGeom>
        </p:spPr>
      </p:pic>
      <p:sp>
        <p:nvSpPr>
          <p:cNvPr id="113" name="Rectangle 7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DC65FC85-3A03-474D-A99D-FFAB06F00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646" y="500697"/>
            <a:ext cx="4571611" cy="2928303"/>
          </a:xfrm>
          <a:prstGeom prst="rect">
            <a:avLst/>
          </a:prstGeom>
        </p:spPr>
      </p:pic>
      <p:pic>
        <p:nvPicPr>
          <p:cNvPr id="6" name="Bilete 5">
            <a:extLst>
              <a:ext uri="{FF2B5EF4-FFF2-40B4-BE49-F238E27FC236}">
                <a16:creationId xmlns:a16="http://schemas.microsoft.com/office/drawing/2014/main" id="{F59529A5-7BC9-4F42-BF7E-EB5884A68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154" y="3828368"/>
            <a:ext cx="4654594" cy="2928303"/>
          </a:xfrm>
          <a:prstGeom prst="rect">
            <a:avLst/>
          </a:prstGeom>
        </p:spPr>
      </p:pic>
      <p:sp>
        <p:nvSpPr>
          <p:cNvPr id="7" name="Pil: Høgre 6">
            <a:extLst>
              <a:ext uri="{FF2B5EF4-FFF2-40B4-BE49-F238E27FC236}">
                <a16:creationId xmlns:a16="http://schemas.microsoft.com/office/drawing/2014/main" id="{E6CEC4A1-EB33-4B26-ACCF-113D4ED91058}"/>
              </a:ext>
            </a:extLst>
          </p:cNvPr>
          <p:cNvSpPr/>
          <p:nvPr/>
        </p:nvSpPr>
        <p:spPr>
          <a:xfrm>
            <a:off x="4857226" y="1879134"/>
            <a:ext cx="1669409" cy="3355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03" name="Pil: Høgre 102">
            <a:extLst>
              <a:ext uri="{FF2B5EF4-FFF2-40B4-BE49-F238E27FC236}">
                <a16:creationId xmlns:a16="http://schemas.microsoft.com/office/drawing/2014/main" id="{4C5CCEF8-AD0E-4101-A0EA-6E2D2BE616FC}"/>
              </a:ext>
            </a:extLst>
          </p:cNvPr>
          <p:cNvSpPr/>
          <p:nvPr/>
        </p:nvSpPr>
        <p:spPr>
          <a:xfrm rot="2044232">
            <a:off x="4410247" y="3485441"/>
            <a:ext cx="2950725" cy="3355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14" name="Pil: Høgre 113">
            <a:extLst>
              <a:ext uri="{FF2B5EF4-FFF2-40B4-BE49-F238E27FC236}">
                <a16:creationId xmlns:a16="http://schemas.microsoft.com/office/drawing/2014/main" id="{A9B4EC7A-FB40-4354-99CD-4CF2AEFB975F}"/>
              </a:ext>
            </a:extLst>
          </p:cNvPr>
          <p:cNvSpPr/>
          <p:nvPr/>
        </p:nvSpPr>
        <p:spPr>
          <a:xfrm rot="5400000">
            <a:off x="1576058" y="3991355"/>
            <a:ext cx="919174" cy="3355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4254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b-NO" sz="3000" dirty="0">
                <a:solidFill>
                  <a:srgbClr val="FFFFFF"/>
                </a:solidFill>
              </a:rPr>
              <a:t>c) Avdekke og følgje opp avvik og risiko for avvik  (forts.)</a:t>
            </a:r>
            <a:endParaRPr lang="nn-NO" sz="3000" dirty="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1" y="3404422"/>
            <a:ext cx="4734559" cy="327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>
                <a:latin typeface="+mn-lt"/>
              </a:rPr>
              <a:t>Compilo har modul for ROS-analyse. Den var i bruk i 2014 og 2015.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Ei periode har ROS-analyse </a:t>
            </a:r>
            <a:r>
              <a:rPr lang="nb-NO" dirty="0" err="1">
                <a:latin typeface="+mn-lt"/>
              </a:rPr>
              <a:t>vore</a:t>
            </a:r>
            <a:r>
              <a:rPr lang="nb-NO" dirty="0">
                <a:latin typeface="+mn-lt"/>
              </a:rPr>
              <a:t> gjort i ulike system internt i </a:t>
            </a:r>
            <a:r>
              <a:rPr lang="nb-NO" dirty="0" err="1">
                <a:latin typeface="+mn-lt"/>
              </a:rPr>
              <a:t>einingane</a:t>
            </a:r>
            <a:r>
              <a:rPr lang="nb-NO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nb-NO" dirty="0" err="1">
                <a:latin typeface="+mn-lt"/>
              </a:rPr>
              <a:t>Nyleg</a:t>
            </a:r>
            <a:r>
              <a:rPr lang="nb-NO" dirty="0">
                <a:latin typeface="+mn-lt"/>
              </a:rPr>
              <a:t> er alle </a:t>
            </a:r>
            <a:r>
              <a:rPr lang="nb-NO" dirty="0" err="1">
                <a:latin typeface="+mn-lt"/>
              </a:rPr>
              <a:t>einingsleiarar</a:t>
            </a:r>
            <a:r>
              <a:rPr lang="nb-NO" dirty="0">
                <a:latin typeface="+mn-lt"/>
              </a:rPr>
              <a:t> og </a:t>
            </a:r>
            <a:r>
              <a:rPr lang="nb-NO" dirty="0" err="1">
                <a:latin typeface="+mn-lt"/>
              </a:rPr>
              <a:t>superbrukarar</a:t>
            </a:r>
            <a:r>
              <a:rPr lang="nb-NO" dirty="0">
                <a:latin typeface="+mn-lt"/>
              </a:rPr>
              <a:t> kursa i modulen, og den skal bli brukt til alle ROS-analyser i kommunen.</a:t>
            </a:r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D61B0B67-89B7-4E51-AE21-9938484FC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770" y="406400"/>
            <a:ext cx="6438399" cy="53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b-NO" sz="2200">
                <a:solidFill>
                  <a:srgbClr val="FFFFFF"/>
                </a:solidFill>
              </a:rPr>
              <a:t>d) Dokumentere internkontrollen i den formen og det omfanget som er nødvendig </a:t>
            </a:r>
            <a:endParaRPr lang="nn-NO" sz="220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951" y="3355130"/>
            <a:ext cx="2669407" cy="2427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>
                <a:latin typeface="+mn-lt"/>
              </a:rPr>
              <a:t>I Compilo blir alle prosedyrer og dokument lagra, og vi finn også tilbake til </a:t>
            </a:r>
            <a:r>
              <a:rPr lang="nb-NO" dirty="0" err="1">
                <a:latin typeface="+mn-lt"/>
              </a:rPr>
              <a:t>tidlegare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utgåver</a:t>
            </a:r>
            <a:r>
              <a:rPr lang="nb-NO" dirty="0">
                <a:latin typeface="+mn-lt"/>
              </a:rPr>
              <a:t>.</a:t>
            </a:r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7C954ABC-428F-4E99-B2BA-34F5306C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95" y="211818"/>
            <a:ext cx="7312332" cy="454533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C5519A9-11F6-4093-8DBD-CC70C4350936}"/>
              </a:ext>
            </a:extLst>
          </p:cNvPr>
          <p:cNvSpPr txBox="1"/>
          <p:nvPr/>
        </p:nvSpPr>
        <p:spPr>
          <a:xfrm>
            <a:off x="6305204" y="4886960"/>
            <a:ext cx="45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Ny mappestruktur er under utarbeiding.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1407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b-NO" sz="2200">
                <a:solidFill>
                  <a:srgbClr val="FFFFFF"/>
                </a:solidFill>
              </a:rPr>
              <a:t>d) Dokumentere internkontrollen i den formen og det omfanget som er nødvendig </a:t>
            </a:r>
            <a:endParaRPr lang="nn-NO" sz="220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951" y="3355130"/>
            <a:ext cx="2669407" cy="2427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>
                <a:latin typeface="+mn-lt"/>
              </a:rPr>
              <a:t>Vi har GDPR-pakke med </a:t>
            </a:r>
            <a:r>
              <a:rPr lang="nb-NO" dirty="0" err="1">
                <a:latin typeface="+mn-lt"/>
              </a:rPr>
              <a:t>flytkart</a:t>
            </a:r>
            <a:r>
              <a:rPr lang="nb-NO" dirty="0">
                <a:latin typeface="+mn-lt"/>
              </a:rPr>
              <a:t> for ROS, </a:t>
            </a:r>
            <a:r>
              <a:rPr lang="nb-NO" dirty="0" err="1">
                <a:latin typeface="+mn-lt"/>
              </a:rPr>
              <a:t>revisjonar</a:t>
            </a:r>
            <a:r>
              <a:rPr lang="nb-NO" dirty="0">
                <a:latin typeface="+mn-lt"/>
              </a:rPr>
              <a:t>, utarbeiding av </a:t>
            </a:r>
            <a:r>
              <a:rPr lang="nb-NO" dirty="0" err="1">
                <a:latin typeface="+mn-lt"/>
              </a:rPr>
              <a:t>protokollar</a:t>
            </a:r>
            <a:r>
              <a:rPr lang="nb-NO" dirty="0">
                <a:latin typeface="+mn-lt"/>
              </a:rPr>
              <a:t> og </a:t>
            </a:r>
            <a:r>
              <a:rPr lang="nb-NO" dirty="0" err="1">
                <a:latin typeface="+mn-lt"/>
              </a:rPr>
              <a:t>eigenkontrollar</a:t>
            </a:r>
            <a:r>
              <a:rPr lang="nb-NO" dirty="0">
                <a:latin typeface="+mn-lt"/>
              </a:rPr>
              <a:t>. Heilt fram til oppfølging etter leiinga sin gjennomgang.</a:t>
            </a:r>
            <a:endParaRPr lang="nn-NO" dirty="0">
              <a:latin typeface="+mn-lt"/>
            </a:endParaRPr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B87CFE82-423E-4FE2-8641-AEDA5FAB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144" y="222403"/>
            <a:ext cx="7669047" cy="556006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5725A82-868B-4478-AC20-E6C179E697C7}"/>
              </a:ext>
            </a:extLst>
          </p:cNvPr>
          <p:cNvSpPr txBox="1"/>
          <p:nvPr/>
        </p:nvSpPr>
        <p:spPr>
          <a:xfrm>
            <a:off x="4307840" y="5862320"/>
            <a:ext cx="705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Denne modellen kan vi også bruke for anna internkontroll i kommunen.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551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70A692-D383-41AD-B564-2C265211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Leiinga sin gjennomgang</a:t>
            </a:r>
            <a:endParaRPr lang="nn-NO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082A58AE-2F20-4360-8542-37D12282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14.04.2021: Arbeidsmøte med </a:t>
            </a:r>
            <a:r>
              <a:rPr lang="nb-NO" dirty="0" err="1"/>
              <a:t>einingane</a:t>
            </a:r>
            <a:r>
              <a:rPr lang="nb-NO" dirty="0"/>
              <a:t> med ROS-</a:t>
            </a:r>
            <a:r>
              <a:rPr lang="nb-NO" dirty="0" err="1"/>
              <a:t>vurderingar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18.05.2021: </a:t>
            </a:r>
            <a:r>
              <a:rPr lang="nb-NO" dirty="0" err="1"/>
              <a:t>Einingsleiarane</a:t>
            </a:r>
            <a:r>
              <a:rPr lang="nb-NO" dirty="0"/>
              <a:t> presenterer sitt arbeid til kommuneleiinga</a:t>
            </a:r>
          </a:p>
          <a:p>
            <a:pPr marL="0" indent="0">
              <a:buNone/>
            </a:pPr>
            <a:r>
              <a:rPr lang="nb-NO" dirty="0"/>
              <a:t>19.05.2021: Leiinga sin gjennomgang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870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b-NO" sz="2200">
                <a:solidFill>
                  <a:srgbClr val="FFFFFF"/>
                </a:solidFill>
              </a:rPr>
              <a:t>e) Evaluere og ved behov forbetre skriftlege prosedyrer og andre tiltak for internkontroll</a:t>
            </a:r>
            <a:endParaRPr lang="nn-NO" sz="220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240" y="1524028"/>
            <a:ext cx="6289039" cy="2427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 Compilo får tilsette automatisk </a:t>
            </a:r>
            <a:r>
              <a:rPr lang="nb-NO" dirty="0" err="1"/>
              <a:t>påminningar</a:t>
            </a:r>
            <a:r>
              <a:rPr lang="nb-NO" dirty="0"/>
              <a:t> om </a:t>
            </a:r>
            <a:r>
              <a:rPr lang="nb-NO" dirty="0" err="1"/>
              <a:t>årlege</a:t>
            </a:r>
            <a:r>
              <a:rPr lang="nb-NO" dirty="0"/>
              <a:t> </a:t>
            </a:r>
            <a:r>
              <a:rPr lang="nb-NO" dirty="0" err="1"/>
              <a:t>revisjonar</a:t>
            </a:r>
            <a:r>
              <a:rPr lang="nb-NO" dirty="0"/>
              <a:t> av dokument, prosedyrer, </a:t>
            </a:r>
            <a:r>
              <a:rPr lang="nb-NO" dirty="0" err="1"/>
              <a:t>linkar</a:t>
            </a:r>
            <a:r>
              <a:rPr lang="nb-NO" dirty="0"/>
              <a:t> til lovverk m.m. som </a:t>
            </a:r>
            <a:r>
              <a:rPr lang="nb-NO" dirty="0" err="1"/>
              <a:t>dei</a:t>
            </a:r>
            <a:r>
              <a:rPr lang="nb-NO" dirty="0"/>
              <a:t> har ansvar for.</a:t>
            </a:r>
          </a:p>
          <a:p>
            <a:pPr marL="0" indent="0">
              <a:buNone/>
            </a:pPr>
            <a:r>
              <a:rPr lang="nb-NO" dirty="0"/>
              <a:t>Både dokument og avvik er knytt til roller, slik at ansvaret automatisk blir flytta til </a:t>
            </a:r>
            <a:r>
              <a:rPr lang="nb-NO" dirty="0" err="1"/>
              <a:t>ein</a:t>
            </a:r>
            <a:r>
              <a:rPr lang="nb-NO" dirty="0"/>
              <a:t> ny tilsett dersom </a:t>
            </a:r>
            <a:r>
              <a:rPr lang="nb-NO" dirty="0" err="1"/>
              <a:t>ein</a:t>
            </a:r>
            <a:r>
              <a:rPr lang="nb-NO" dirty="0"/>
              <a:t> person </a:t>
            </a:r>
            <a:r>
              <a:rPr lang="nb-NO" dirty="0" err="1"/>
              <a:t>sluttar</a:t>
            </a:r>
            <a:r>
              <a:rPr lang="nb-NO" dirty="0"/>
              <a:t> i kommunen.</a:t>
            </a:r>
            <a:endParaRPr lang="nn-NO" dirty="0"/>
          </a:p>
          <a:p>
            <a:pPr marL="0" indent="0">
              <a:buNone/>
            </a:pPr>
            <a:endParaRPr lang="nn-NO" sz="1600" dirty="0">
              <a:latin typeface="+mn-lt"/>
            </a:endParaRPr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58C48C3F-3BAA-4317-8331-C0597C00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0666"/>
            <a:ext cx="12192000" cy="2427333"/>
          </a:xfrm>
          <a:prstGeom prst="rect">
            <a:avLst/>
          </a:prstGeom>
        </p:spPr>
      </p:pic>
      <p:sp>
        <p:nvSpPr>
          <p:cNvPr id="4" name="Pil: Ned 3">
            <a:extLst>
              <a:ext uri="{FF2B5EF4-FFF2-40B4-BE49-F238E27FC236}">
                <a16:creationId xmlns:a16="http://schemas.microsoft.com/office/drawing/2014/main" id="{6C073407-2CCD-4BB4-AE09-F6E4B8C9D2FA}"/>
              </a:ext>
            </a:extLst>
          </p:cNvPr>
          <p:cNvSpPr/>
          <p:nvPr/>
        </p:nvSpPr>
        <p:spPr>
          <a:xfrm rot="1312237">
            <a:off x="4785969" y="4872718"/>
            <a:ext cx="774233" cy="154322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8664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C4691-6461-4A5D-9FA6-2F2E53EA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internkontroll i Giske kommune</a:t>
            </a:r>
            <a:endParaRPr lang="nn-NO" dirty="0"/>
          </a:p>
        </p:txBody>
      </p:sp>
      <p:pic>
        <p:nvPicPr>
          <p:cNvPr id="4" name="Plasshaldar for innhald 3">
            <a:extLst>
              <a:ext uri="{FF2B5EF4-FFF2-40B4-BE49-F238E27FC236}">
                <a16:creationId xmlns:a16="http://schemas.microsoft.com/office/drawing/2014/main" id="{9C7665BF-A803-4DF5-A397-3DEA6819E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3937" y="2041864"/>
            <a:ext cx="3462310" cy="27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n-NO" dirty="0" err="1"/>
              <a:t>ommuneloven</a:t>
            </a:r>
            <a:endParaRPr lang="nn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427BE817-CA93-4178-B0C3-A9AA536C1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275230"/>
            <a:ext cx="10576560" cy="3855908"/>
          </a:xfrm>
          <a:prstGeom prst="rect">
            <a:avLst/>
          </a:prstGeom>
        </p:spPr>
      </p:pic>
      <p:pic>
        <p:nvPicPr>
          <p:cNvPr id="7" name="Bilete 6">
            <a:extLst>
              <a:ext uri="{FF2B5EF4-FFF2-40B4-BE49-F238E27FC236}">
                <a16:creationId xmlns:a16="http://schemas.microsoft.com/office/drawing/2014/main" id="{460BC219-2487-4588-A359-F444614C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4" y="5131138"/>
            <a:ext cx="10111105" cy="1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av internkontroll i Giske kommune</a:t>
            </a:r>
            <a:endParaRPr lang="nn-NO" dirty="0"/>
          </a:p>
        </p:txBody>
      </p:sp>
      <p:pic>
        <p:nvPicPr>
          <p:cNvPr id="4" name="Plasshaldar for innhald 3">
            <a:extLst>
              <a:ext uri="{FF2B5EF4-FFF2-40B4-BE49-F238E27FC236}">
                <a16:creationId xmlns:a16="http://schemas.microsoft.com/office/drawing/2014/main" id="{5D0397B5-2476-4664-A3D3-FEBEDC41B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75" y="1645921"/>
            <a:ext cx="10321442" cy="46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0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1854EE33-4A05-47EF-BA81-29967DDB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169553"/>
            <a:ext cx="10184424" cy="4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5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CA3ADFE7-7B46-4B62-BAFE-BEAAABE1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284287"/>
            <a:ext cx="10375265" cy="52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AD667F27-401F-446E-8EB9-D0266893D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166817"/>
            <a:ext cx="10263505" cy="53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26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80168C32-F9D4-4B69-9143-5BE226165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4" y="1323975"/>
            <a:ext cx="10662827" cy="4316537"/>
          </a:xfrm>
          <a:prstGeom prst="rect">
            <a:avLst/>
          </a:prstGeom>
        </p:spPr>
      </p:pic>
      <p:pic>
        <p:nvPicPr>
          <p:cNvPr id="4" name="Bilete 3">
            <a:extLst>
              <a:ext uri="{FF2B5EF4-FFF2-40B4-BE49-F238E27FC236}">
                <a16:creationId xmlns:a16="http://schemas.microsoft.com/office/drawing/2014/main" id="{A6A11C0E-9372-4234-B4EF-1FCADE895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98" y="3046865"/>
            <a:ext cx="3598900" cy="24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A6A11C0E-9372-4234-B4EF-1FCADE895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5" y="2566937"/>
            <a:ext cx="4896164" cy="3383684"/>
          </a:xfrm>
          <a:prstGeom prst="rect">
            <a:avLst/>
          </a:prstGeom>
        </p:spPr>
      </p:pic>
      <p:pic>
        <p:nvPicPr>
          <p:cNvPr id="5" name="Bilete 4">
            <a:extLst>
              <a:ext uri="{FF2B5EF4-FFF2-40B4-BE49-F238E27FC236}">
                <a16:creationId xmlns:a16="http://schemas.microsoft.com/office/drawing/2014/main" id="{10201FB2-6367-4EC0-B3D4-5EF11C801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1156583"/>
            <a:ext cx="10302298" cy="1410354"/>
          </a:xfrm>
          <a:prstGeom prst="rect">
            <a:avLst/>
          </a:prstGeom>
        </p:spPr>
      </p:pic>
      <p:pic>
        <p:nvPicPr>
          <p:cNvPr id="6" name="Bilete 5">
            <a:extLst>
              <a:ext uri="{FF2B5EF4-FFF2-40B4-BE49-F238E27FC236}">
                <a16:creationId xmlns:a16="http://schemas.microsoft.com/office/drawing/2014/main" id="{F298E1D3-2D97-44C3-AFA0-CA04AE63C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163" y="2763590"/>
            <a:ext cx="3694191" cy="2523604"/>
          </a:xfrm>
          <a:prstGeom prst="rect">
            <a:avLst/>
          </a:prstGeom>
        </p:spPr>
      </p:pic>
      <p:pic>
        <p:nvPicPr>
          <p:cNvPr id="7" name="Bilete 6">
            <a:extLst>
              <a:ext uri="{FF2B5EF4-FFF2-40B4-BE49-F238E27FC236}">
                <a16:creationId xmlns:a16="http://schemas.microsoft.com/office/drawing/2014/main" id="{888D6C62-D55E-4DBD-AF86-6C9FBB047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8354" y="2367059"/>
            <a:ext cx="2566104" cy="27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5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AD667F27-401F-446E-8EB9-D0266893D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166817"/>
            <a:ext cx="10263505" cy="53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4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D51BA627-6817-4E38-A0B5-FA14EC03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730927"/>
            <a:ext cx="104965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3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05EF5-E8EB-48EE-B2A1-D604746A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53931"/>
            <a:ext cx="11017250" cy="940255"/>
          </a:xfrm>
        </p:spPr>
        <p:txBody>
          <a:bodyPr>
            <a:normAutofit fontScale="90000"/>
          </a:bodyPr>
          <a:lstStyle/>
          <a:p>
            <a:r>
              <a:rPr lang="nb-NO" dirty="0"/>
              <a:t>Vurdering av internkontroll i Giske kommune forts.</a:t>
            </a:r>
            <a:endParaRPr lang="nn-NO" dirty="0"/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00BA3826-6E9F-4007-9F37-DC2389C11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243174"/>
            <a:ext cx="8763000" cy="770080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2DA57D9-EE9D-41F6-BCFB-A6D765C47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4950"/>
              </p:ext>
            </p:extLst>
          </p:nvPr>
        </p:nvGraphicFramePr>
        <p:xfrm>
          <a:off x="5219700" y="2878149"/>
          <a:ext cx="3336104" cy="1473200"/>
        </p:xfrm>
        <a:graphic>
          <a:graphicData uri="http://schemas.openxmlformats.org/drawingml/2006/table">
            <a:tbl>
              <a:tblPr/>
              <a:tblGrid>
                <a:gridCol w="3336104">
                  <a:extLst>
                    <a:ext uri="{9D8B030D-6E8A-4147-A177-3AD203B41FA5}">
                      <a16:colId xmlns:a16="http://schemas.microsoft.com/office/drawing/2014/main" val="3688389411"/>
                    </a:ext>
                  </a:extLst>
                </a:gridCol>
              </a:tblGrid>
              <a:tr h="1284269">
                <a:tc>
                  <a:txBody>
                    <a:bodyPr/>
                    <a:lstStyle/>
                    <a:p>
                      <a:br>
                        <a:rPr lang="nn-NO" dirty="0">
                          <a:effectLst/>
                        </a:rPr>
                      </a:br>
                      <a:r>
                        <a:rPr lang="nn-NO" dirty="0">
                          <a:effectLst/>
                        </a:rPr>
                        <a:t>Vi er på god veg til å bli betre etter å ha fått ein dedikert person til å leie arbeidet med internkontroll i kommunen.</a:t>
                      </a: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37733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B5592A16-E301-482B-B909-40879B373B5C}"/>
              </a:ext>
            </a:extLst>
          </p:cNvPr>
          <p:cNvSpPr/>
          <p:nvPr/>
        </p:nvSpPr>
        <p:spPr>
          <a:xfrm>
            <a:off x="9418739" y="1443548"/>
            <a:ext cx="24663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nn-NO" dirty="0">
                <a:solidFill>
                  <a:srgbClr val="323130"/>
                </a:solidFill>
                <a:latin typeface="Segoe UI Web (West European)"/>
              </a:rPr>
              <a:t>Fleire felles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prosedyrer</a:t>
            </a:r>
            <a:endParaRPr lang="nn-NO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BFF43D3B-288A-4E0D-948D-13A9F9749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72213"/>
              </p:ext>
            </p:extLst>
          </p:nvPr>
        </p:nvGraphicFramePr>
        <p:xfrm>
          <a:off x="8648235" y="3477144"/>
          <a:ext cx="3336104" cy="1473200"/>
        </p:xfrm>
        <a:graphic>
          <a:graphicData uri="http://schemas.openxmlformats.org/drawingml/2006/table">
            <a:tbl>
              <a:tblPr/>
              <a:tblGrid>
                <a:gridCol w="3336104">
                  <a:extLst>
                    <a:ext uri="{9D8B030D-6E8A-4147-A177-3AD203B41FA5}">
                      <a16:colId xmlns:a16="http://schemas.microsoft.com/office/drawing/2014/main" val="1360709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nn-NO" dirty="0">
                          <a:effectLst/>
                        </a:rPr>
                      </a:br>
                      <a:r>
                        <a:rPr lang="nn-NO" dirty="0">
                          <a:effectLst/>
                        </a:rPr>
                        <a:t>har tru på arbeidet som no gjerast med å systematisere </a:t>
                      </a:r>
                      <a:r>
                        <a:rPr lang="nn-NO" dirty="0" err="1">
                          <a:effectLst/>
                        </a:rPr>
                        <a:t>kompilo</a:t>
                      </a:r>
                      <a:r>
                        <a:rPr lang="nn-NO" dirty="0">
                          <a:effectLst/>
                        </a:rPr>
                        <a:t> betre og få alle </a:t>
                      </a:r>
                      <a:r>
                        <a:rPr lang="nn-NO" dirty="0" err="1">
                          <a:effectLst/>
                        </a:rPr>
                        <a:t>prosedyrer</a:t>
                      </a:r>
                      <a:r>
                        <a:rPr lang="nn-NO" dirty="0">
                          <a:effectLst/>
                        </a:rPr>
                        <a:t> som ligg rundt omkring inn her.</a:t>
                      </a: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9193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B591B25F-A003-49C7-9D13-9289871AE09F}"/>
              </a:ext>
            </a:extLst>
          </p:cNvPr>
          <p:cNvSpPr/>
          <p:nvPr/>
        </p:nvSpPr>
        <p:spPr>
          <a:xfrm>
            <a:off x="177303" y="4536910"/>
            <a:ext cx="6096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nn-NO" dirty="0">
                <a:solidFill>
                  <a:srgbClr val="323130"/>
                </a:solidFill>
                <a:latin typeface="Segoe UI Web (West European)"/>
              </a:rPr>
              <a:t>Ein må i større grad ha enkle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løsningar</a:t>
            </a:r>
            <a:r>
              <a:rPr lang="nn-NO" dirty="0">
                <a:solidFill>
                  <a:srgbClr val="323130"/>
                </a:solidFill>
                <a:latin typeface="Segoe UI Web (West European)"/>
              </a:rPr>
              <a:t> som snakkar saman. Dei må vere lett tilgjengelege for alle tilsette (A la: Vippe opp telefonen og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åpne</a:t>
            </a:r>
            <a:r>
              <a:rPr lang="nn-NO" dirty="0">
                <a:solidFill>
                  <a:srgbClr val="323130"/>
                </a:solidFill>
                <a:latin typeface="Segoe UI Web (West European)"/>
              </a:rPr>
              <a:t> ein app).</a:t>
            </a:r>
            <a:endParaRPr lang="nn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D5AD9A6-7E94-438D-A9BB-EDC8DCE07ADD}"/>
              </a:ext>
            </a:extLst>
          </p:cNvPr>
          <p:cNvSpPr/>
          <p:nvPr/>
        </p:nvSpPr>
        <p:spPr>
          <a:xfrm>
            <a:off x="177303" y="1890087"/>
            <a:ext cx="6096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nn-NO" dirty="0">
                <a:solidFill>
                  <a:srgbClr val="323130"/>
                </a:solidFill>
                <a:latin typeface="Segoe UI Web (West European)"/>
              </a:rPr>
              <a:t>Vi er på god veg no då ei heil stilling for internkontroll er oppretta istaben. Fokus, rolleavklaring, mål, opplæring og støtte.</a:t>
            </a:r>
            <a:endParaRPr lang="nn-NO" dirty="0"/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4292D651-092F-40C9-8711-15D1B0611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29814"/>
              </p:ext>
            </p:extLst>
          </p:nvPr>
        </p:nvGraphicFramePr>
        <p:xfrm>
          <a:off x="8722241" y="1903036"/>
          <a:ext cx="3162814" cy="1473200"/>
        </p:xfrm>
        <a:graphic>
          <a:graphicData uri="http://schemas.openxmlformats.org/drawingml/2006/table">
            <a:tbl>
              <a:tblPr/>
              <a:tblGrid>
                <a:gridCol w="3162814">
                  <a:extLst>
                    <a:ext uri="{9D8B030D-6E8A-4147-A177-3AD203B41FA5}">
                      <a16:colId xmlns:a16="http://schemas.microsoft.com/office/drawing/2014/main" val="905072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nn-NO" dirty="0">
                          <a:effectLst/>
                        </a:rPr>
                      </a:br>
                      <a:r>
                        <a:rPr lang="nn-NO" dirty="0">
                          <a:effectLst/>
                        </a:rPr>
                        <a:t>Langsiktig, målretta arbeid for betre </a:t>
                      </a:r>
                      <a:r>
                        <a:rPr lang="nn-NO" dirty="0" err="1">
                          <a:effectLst/>
                        </a:rPr>
                        <a:t>praksiser</a:t>
                      </a:r>
                      <a:r>
                        <a:rPr lang="nn-NO" dirty="0">
                          <a:effectLst/>
                        </a:rPr>
                        <a:t>, innafor tenesteområde og på tvers av </a:t>
                      </a:r>
                      <a:r>
                        <a:rPr lang="nn-NO" dirty="0" err="1">
                          <a:effectLst/>
                        </a:rPr>
                        <a:t>tenesteområder</a:t>
                      </a:r>
                      <a:endParaRPr lang="nn-NO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35921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F9BBDBAC-6D2D-449B-93E1-3E3C7456F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77886"/>
              </p:ext>
            </p:extLst>
          </p:nvPr>
        </p:nvGraphicFramePr>
        <p:xfrm>
          <a:off x="266701" y="2911042"/>
          <a:ext cx="2065533" cy="1198880"/>
        </p:xfrm>
        <a:graphic>
          <a:graphicData uri="http://schemas.openxmlformats.org/drawingml/2006/table">
            <a:tbl>
              <a:tblPr/>
              <a:tblGrid>
                <a:gridCol w="2065533">
                  <a:extLst>
                    <a:ext uri="{9D8B030D-6E8A-4147-A177-3AD203B41FA5}">
                      <a16:colId xmlns:a16="http://schemas.microsoft.com/office/drawing/2014/main" val="4241770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nn-NO" dirty="0">
                          <a:effectLst/>
                        </a:rPr>
                      </a:br>
                      <a:r>
                        <a:rPr lang="nn-NO" dirty="0">
                          <a:effectLst/>
                        </a:rPr>
                        <a:t>Systematisk arbeid og gode faste rutinar.</a:t>
                      </a: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64615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4583D364-1ACD-459C-8595-8C26B0ADB7D8}"/>
              </a:ext>
            </a:extLst>
          </p:cNvPr>
          <p:cNvSpPr/>
          <p:nvPr/>
        </p:nvSpPr>
        <p:spPr>
          <a:xfrm>
            <a:off x="177303" y="5587447"/>
            <a:ext cx="609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nn-NO" dirty="0">
                <a:solidFill>
                  <a:srgbClr val="323130"/>
                </a:solidFill>
                <a:latin typeface="Segoe UI Web (West European)"/>
              </a:rPr>
              <a:t>At systema samsvarer og at utsjekk og signering er digitalt. At einingar i same område har like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grunnprosedyrer</a:t>
            </a:r>
            <a:r>
              <a:rPr lang="nn-NO" dirty="0">
                <a:solidFill>
                  <a:srgbClr val="323130"/>
                </a:solidFill>
                <a:latin typeface="Segoe UI Web (West European)"/>
              </a:rPr>
              <a:t>. At alle som bruker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kompilo</a:t>
            </a:r>
            <a:r>
              <a:rPr lang="nn-NO" dirty="0">
                <a:solidFill>
                  <a:srgbClr val="323130"/>
                </a:solidFill>
                <a:latin typeface="Segoe UI Web (West European)"/>
              </a:rPr>
              <a:t> kan programmet.</a:t>
            </a:r>
            <a:endParaRPr lang="nn-NO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F4BD7FA-CAC1-4E33-A31D-33CA76398971}"/>
              </a:ext>
            </a:extLst>
          </p:cNvPr>
          <p:cNvSpPr/>
          <p:nvPr/>
        </p:nvSpPr>
        <p:spPr>
          <a:xfrm>
            <a:off x="2424667" y="2932375"/>
            <a:ext cx="2702602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323130"/>
                </a:solidFill>
                <a:latin typeface="Segoe UI Web (West European)"/>
              </a:rPr>
              <a:t>Eit meir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transperent</a:t>
            </a:r>
            <a:r>
              <a:rPr lang="nn-NO" dirty="0">
                <a:solidFill>
                  <a:srgbClr val="323130"/>
                </a:solidFill>
                <a:latin typeface="Segoe UI Web (West European)"/>
              </a:rPr>
              <a:t> system, med felles malar og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rutiner</a:t>
            </a:r>
            <a:r>
              <a:rPr lang="nn-NO" dirty="0">
                <a:solidFill>
                  <a:srgbClr val="323130"/>
                </a:solidFill>
                <a:latin typeface="Segoe UI Web (West European)"/>
              </a:rPr>
              <a:t> for same type einingar. "Slik gjer vi det i Giske kommune"</a:t>
            </a:r>
            <a:endParaRPr lang="nn-NO" dirty="0"/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F8CA6440-2E60-4B32-9220-2F88EFCB3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16504"/>
              </p:ext>
            </p:extLst>
          </p:nvPr>
        </p:nvGraphicFramePr>
        <p:xfrm>
          <a:off x="6376194" y="1868326"/>
          <a:ext cx="2171700" cy="92456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550353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nn-NO" dirty="0">
                          <a:effectLst/>
                        </a:rPr>
                      </a:br>
                      <a:r>
                        <a:rPr lang="nn-NO" dirty="0" err="1">
                          <a:effectLst/>
                        </a:rPr>
                        <a:t>Mer</a:t>
                      </a:r>
                      <a:r>
                        <a:rPr lang="nn-NO" dirty="0">
                          <a:effectLst/>
                        </a:rPr>
                        <a:t> systematisk jobbing</a:t>
                      </a: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9439"/>
                  </a:ext>
                </a:extLst>
              </a:tr>
            </a:tbl>
          </a:graphicData>
        </a:graphic>
      </p:graphicFrame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139126FA-EE5F-42D8-842B-27C5B68C8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71585"/>
              </p:ext>
            </p:extLst>
          </p:nvPr>
        </p:nvGraphicFramePr>
        <p:xfrm>
          <a:off x="6348097" y="4495256"/>
          <a:ext cx="2179610" cy="1198880"/>
        </p:xfrm>
        <a:graphic>
          <a:graphicData uri="http://schemas.openxmlformats.org/drawingml/2006/table">
            <a:tbl>
              <a:tblPr/>
              <a:tblGrid>
                <a:gridCol w="2179610">
                  <a:extLst>
                    <a:ext uri="{9D8B030D-6E8A-4147-A177-3AD203B41FA5}">
                      <a16:colId xmlns:a16="http://schemas.microsoft.com/office/drawing/2014/main" val="2966540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nn-NO" dirty="0">
                          <a:effectLst/>
                        </a:rPr>
                      </a:br>
                      <a:r>
                        <a:rPr lang="nn-NO" dirty="0">
                          <a:effectLst/>
                        </a:rPr>
                        <a:t>Gi arbeidet høgare prioritet. Involvere dei tilsette.</a:t>
                      </a: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17416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37F627D5-05B2-44B5-AC05-4C4F3847CD12}"/>
              </a:ext>
            </a:extLst>
          </p:cNvPr>
          <p:cNvSpPr/>
          <p:nvPr/>
        </p:nvSpPr>
        <p:spPr>
          <a:xfrm>
            <a:off x="8602502" y="5051252"/>
            <a:ext cx="350798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323130"/>
                </a:solidFill>
                <a:latin typeface="Segoe UI Web (West European)"/>
              </a:rPr>
              <a:t>Auke kunnskap og </a:t>
            </a:r>
            <a:r>
              <a:rPr lang="nn-NO" dirty="0" err="1">
                <a:solidFill>
                  <a:srgbClr val="323130"/>
                </a:solidFill>
                <a:latin typeface="Segoe UI Web (West European)"/>
              </a:rPr>
              <a:t>avsatt</a:t>
            </a:r>
            <a:r>
              <a:rPr lang="nn-NO" dirty="0">
                <a:solidFill>
                  <a:srgbClr val="323130"/>
                </a:solidFill>
                <a:latin typeface="Segoe UI Web (West European)"/>
              </a:rPr>
              <a:t> tid til å arbeide strukturert og målretta</a:t>
            </a:r>
            <a:endParaRPr lang="nn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C48345-DB23-4984-B474-00C6285C1681}"/>
              </a:ext>
            </a:extLst>
          </p:cNvPr>
          <p:cNvSpPr/>
          <p:nvPr/>
        </p:nvSpPr>
        <p:spPr>
          <a:xfrm>
            <a:off x="6503581" y="5838043"/>
            <a:ext cx="443732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323130"/>
                </a:solidFill>
                <a:latin typeface="Segoe UI Web (West European)"/>
              </a:rPr>
              <a:t>Sette av tid til opplæring og oppfølging. Gi større rom for at dette kan prioriterast av leiarar.</a:t>
            </a:r>
            <a:endParaRPr lang="nn-NO" dirty="0"/>
          </a:p>
        </p:txBody>
      </p:sp>
      <p:graphicFrame>
        <p:nvGraphicFramePr>
          <p:cNvPr id="20" name="Tabell 19">
            <a:extLst>
              <a:ext uri="{FF2B5EF4-FFF2-40B4-BE49-F238E27FC236}">
                <a16:creationId xmlns:a16="http://schemas.microsoft.com/office/drawing/2014/main" id="{109481BD-F08F-4763-8293-B5A504383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95515"/>
              </p:ext>
            </p:extLst>
          </p:nvPr>
        </p:nvGraphicFramePr>
        <p:xfrm>
          <a:off x="10831326" y="668086"/>
          <a:ext cx="913514" cy="650240"/>
        </p:xfrm>
        <a:graphic>
          <a:graphicData uri="http://schemas.openxmlformats.org/drawingml/2006/table">
            <a:tbl>
              <a:tblPr/>
              <a:tblGrid>
                <a:gridCol w="913514">
                  <a:extLst>
                    <a:ext uri="{9D8B030D-6E8A-4147-A177-3AD203B41FA5}">
                      <a16:colId xmlns:a16="http://schemas.microsoft.com/office/drawing/2014/main" val="4183169156"/>
                    </a:ext>
                  </a:extLst>
                </a:gridCol>
              </a:tblGrid>
              <a:tr h="334208">
                <a:tc>
                  <a:txBody>
                    <a:bodyPr/>
                    <a:lstStyle/>
                    <a:p>
                      <a:br>
                        <a:rPr lang="nn-NO" dirty="0">
                          <a:effectLst/>
                        </a:rPr>
                      </a:br>
                      <a:r>
                        <a:rPr lang="nn-NO" dirty="0">
                          <a:effectLst/>
                        </a:rPr>
                        <a:t>Prioritet</a:t>
                      </a: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5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63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b-NO" sz="2500">
                <a:solidFill>
                  <a:srgbClr val="FFFFFF"/>
                </a:solidFill>
              </a:rPr>
              <a:t>a) Utarbeide ei beskriving av virksomheita sine hovudoppgåver,  mål og organisering </a:t>
            </a:r>
            <a:endParaRPr lang="nn-NO" sz="250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2" y="2559090"/>
            <a:ext cx="4052499" cy="282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+mn-lt"/>
              </a:rPr>
              <a:t>E</a:t>
            </a:r>
            <a:r>
              <a:rPr lang="nn-NO" dirty="0">
                <a:latin typeface="+mn-lt"/>
              </a:rPr>
              <a:t>it utkast til «Mål og strategi for arbeid med kvalitet og internkontroll i Giske kommune» er påbegynt. </a:t>
            </a:r>
          </a:p>
          <a:p>
            <a:pPr marL="0" indent="0">
              <a:buNone/>
            </a:pPr>
            <a:r>
              <a:rPr lang="nn-NO" dirty="0">
                <a:latin typeface="+mn-lt"/>
              </a:rPr>
              <a:t>Det blir tatt sikte på å ferdigstille denne i august 2021.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0B7A40D7-5E0F-4DF3-BC4C-00455071F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156" y="2062003"/>
            <a:ext cx="2989643" cy="4210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803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b-NO" sz="3000" dirty="0">
                <a:solidFill>
                  <a:srgbClr val="FFFFFF"/>
                </a:solidFill>
              </a:rPr>
              <a:t>b) Ha nødvendige rutiner og prosedyrer</a:t>
            </a:r>
            <a:endParaRPr lang="nn-NO" sz="3000" dirty="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>
                <a:latin typeface="+mn-lt"/>
              </a:rPr>
              <a:t>G</a:t>
            </a:r>
            <a:r>
              <a:rPr lang="nn-NO" dirty="0" err="1">
                <a:latin typeface="+mn-lt"/>
              </a:rPr>
              <a:t>iske</a:t>
            </a:r>
            <a:r>
              <a:rPr lang="nn-NO" dirty="0">
                <a:latin typeface="+mn-lt"/>
              </a:rPr>
              <a:t> kommune har valt Compilo som sitt overordna kvalitetssystem. </a:t>
            </a:r>
          </a:p>
          <a:p>
            <a:pPr marL="0" indent="0">
              <a:buNone/>
            </a:pPr>
            <a:r>
              <a:rPr lang="nn-NO" dirty="0">
                <a:latin typeface="+mn-lt"/>
              </a:rPr>
              <a:t>Compilo har m.a. malar for </a:t>
            </a:r>
            <a:r>
              <a:rPr lang="nn-NO" dirty="0" err="1">
                <a:latin typeface="+mn-lt"/>
              </a:rPr>
              <a:t>prosedyrer</a:t>
            </a:r>
            <a:r>
              <a:rPr lang="nn-NO" dirty="0">
                <a:latin typeface="+mn-lt"/>
              </a:rPr>
              <a:t>, </a:t>
            </a:r>
            <a:r>
              <a:rPr lang="nn-NO" dirty="0" err="1">
                <a:latin typeface="+mn-lt"/>
              </a:rPr>
              <a:t>flytkart</a:t>
            </a:r>
            <a:r>
              <a:rPr lang="nn-NO" dirty="0">
                <a:latin typeface="+mn-lt"/>
              </a:rPr>
              <a:t> og  ROS-analyser.</a:t>
            </a:r>
          </a:p>
          <a:p>
            <a:pPr marL="0" indent="0">
              <a:buNone/>
            </a:pPr>
            <a:endParaRPr lang="nn-NO" sz="1600" dirty="0">
              <a:latin typeface="+mn-lt"/>
            </a:endParaRPr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8B6BA677-8D84-4D4D-8E02-4BBB483F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70" y="1326040"/>
            <a:ext cx="7098600" cy="420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187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Autofit/>
          </a:bodyPr>
          <a:lstStyle/>
          <a:p>
            <a:r>
              <a:rPr lang="nb-NO" sz="3000" dirty="0">
                <a:solidFill>
                  <a:srgbClr val="FFFFFF"/>
                </a:solidFill>
              </a:rPr>
              <a:t>b) Ha nødvendige rutiner og prosedyrer (forts.)</a:t>
            </a:r>
            <a:endParaRPr lang="nn-NO" sz="3000" dirty="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4551" y="952500"/>
            <a:ext cx="6700674" cy="3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/>
              <a:t>Mange </a:t>
            </a:r>
            <a:r>
              <a:rPr lang="nn-NO" dirty="0" err="1"/>
              <a:t>prosedyrer</a:t>
            </a:r>
            <a:r>
              <a:rPr lang="nn-NO" dirty="0"/>
              <a:t> som er laga tidlegare er lasta opp i Compilo frå før, og ein del er lagra lokalt i einingane.</a:t>
            </a:r>
          </a:p>
          <a:p>
            <a:pPr marL="0" indent="0">
              <a:buNone/>
            </a:pPr>
            <a:r>
              <a:rPr lang="nn-NO" dirty="0"/>
              <a:t>Framover blir gamle </a:t>
            </a:r>
            <a:r>
              <a:rPr lang="nn-NO" dirty="0" err="1"/>
              <a:t>prosedyrer</a:t>
            </a:r>
            <a:r>
              <a:rPr lang="nn-NO" dirty="0"/>
              <a:t> og </a:t>
            </a:r>
            <a:r>
              <a:rPr lang="nn-NO" dirty="0" err="1"/>
              <a:t>rutiner</a:t>
            </a:r>
            <a:r>
              <a:rPr lang="nn-NO" dirty="0"/>
              <a:t> overført til Compilo sitt system ved revisjon. </a:t>
            </a:r>
          </a:p>
          <a:p>
            <a:pPr marL="0" indent="0">
              <a:buNone/>
            </a:pPr>
            <a:r>
              <a:rPr lang="nn-NO" dirty="0"/>
              <a:t>Nye </a:t>
            </a:r>
            <a:r>
              <a:rPr lang="nn-NO" dirty="0" err="1"/>
              <a:t>prosedyrer</a:t>
            </a:r>
            <a:r>
              <a:rPr lang="nn-NO" dirty="0"/>
              <a:t> blir skrivne rett i malane til Compilo.</a:t>
            </a:r>
          </a:p>
          <a:p>
            <a:pPr marL="0" indent="0">
              <a:buNone/>
            </a:pPr>
            <a:endParaRPr lang="nn-NO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58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b-NO" sz="3000" dirty="0">
                <a:solidFill>
                  <a:srgbClr val="FFFFFF"/>
                </a:solidFill>
              </a:rPr>
              <a:t>c) Avdekke og følgje opp avvik og risiko for avvik </a:t>
            </a:r>
            <a:endParaRPr lang="nn-NO" sz="3000" dirty="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4671" y="952500"/>
            <a:ext cx="6241984" cy="4137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+mn-lt"/>
              </a:rPr>
              <a:t>I Compilo finn vi også Giske kommune sitt avvikssystem. 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Tilsette kan melde inn avvik i Compilo via pc, mobil eller nettbrett. </a:t>
            </a:r>
            <a:endParaRPr lang="nn-NO" dirty="0">
              <a:latin typeface="+mn-lt"/>
            </a:endParaRPr>
          </a:p>
          <a:p>
            <a:pPr marL="0" indent="0">
              <a:buNone/>
            </a:pPr>
            <a:r>
              <a:rPr lang="nn-NO" dirty="0">
                <a:latin typeface="+mn-lt"/>
              </a:rPr>
              <a:t>Leiarane behandlar avvika, og verneomboda har lesetilgang.</a:t>
            </a:r>
            <a:endParaRPr lang="nb-NO" dirty="0">
              <a:latin typeface="+mn-lt"/>
            </a:endParaRPr>
          </a:p>
        </p:txBody>
      </p:sp>
      <p:pic>
        <p:nvPicPr>
          <p:cNvPr id="3" name="Bilete 2">
            <a:extLst>
              <a:ext uri="{FF2B5EF4-FFF2-40B4-BE49-F238E27FC236}">
                <a16:creationId xmlns:a16="http://schemas.microsoft.com/office/drawing/2014/main" id="{79892449-43C4-4468-97DF-842C7130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560" y="3563887"/>
            <a:ext cx="3308158" cy="191873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0CFB132-28AC-492A-B62B-1725577A5330}"/>
              </a:ext>
            </a:extLst>
          </p:cNvPr>
          <p:cNvSpPr txBox="1"/>
          <p:nvPr/>
        </p:nvSpPr>
        <p:spPr>
          <a:xfrm>
            <a:off x="717423" y="3495675"/>
            <a:ext cx="377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IK Bygg blir brukt til avvik som gjeld bygg.</a:t>
            </a:r>
          </a:p>
          <a:p>
            <a:endParaRPr lang="nb-NO" sz="1600" dirty="0"/>
          </a:p>
          <a:p>
            <a:r>
              <a:rPr lang="nn-NO" sz="1600" dirty="0"/>
              <a:t>Gemini Portal blir brukt av innbyggarar ved avvik på vatn og avlaup.</a:t>
            </a:r>
          </a:p>
        </p:txBody>
      </p:sp>
    </p:spTree>
    <p:extLst>
      <p:ext uri="{BB962C8B-B14F-4D97-AF65-F5344CB8AC3E}">
        <p14:creationId xmlns:p14="http://schemas.microsoft.com/office/powerpoint/2010/main" val="168465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b-NO" sz="3000" dirty="0">
                <a:solidFill>
                  <a:srgbClr val="FFFFFF"/>
                </a:solidFill>
              </a:rPr>
              <a:t>c) Avdekke og følgje opp avvik og risiko for avvik  (forts.)</a:t>
            </a:r>
            <a:endParaRPr lang="nn-NO" sz="3000" dirty="0">
              <a:solidFill>
                <a:srgbClr val="FFFFFF"/>
              </a:solidFill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A10DD80-AA0D-46F0-BFBD-E38AE859E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8989" y="881028"/>
            <a:ext cx="7893011" cy="2427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>
                <a:latin typeface="+mn-lt"/>
              </a:rPr>
              <a:t>Compilo gir </a:t>
            </a:r>
            <a:r>
              <a:rPr lang="nb-NO" dirty="0" err="1">
                <a:latin typeface="+mn-lt"/>
              </a:rPr>
              <a:t>moglegheit</a:t>
            </a:r>
            <a:r>
              <a:rPr lang="nb-NO" dirty="0">
                <a:latin typeface="+mn-lt"/>
              </a:rPr>
              <a:t> for å </a:t>
            </a:r>
            <a:r>
              <a:rPr lang="nb-NO" dirty="0" err="1">
                <a:latin typeface="+mn-lt"/>
              </a:rPr>
              <a:t>køyre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avikksstatistikk</a:t>
            </a:r>
            <a:r>
              <a:rPr lang="nb-NO" dirty="0">
                <a:latin typeface="+mn-lt"/>
              </a:rPr>
              <a:t> på mellom anna på tal, alvorsgrader, </a:t>
            </a:r>
            <a:r>
              <a:rPr lang="nb-NO" dirty="0" err="1">
                <a:latin typeface="+mn-lt"/>
              </a:rPr>
              <a:t>kategoriar</a:t>
            </a:r>
            <a:r>
              <a:rPr lang="nb-NO" dirty="0">
                <a:latin typeface="+mn-lt"/>
              </a:rPr>
              <a:t>, tid før lukka m.m. 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r>
              <a:rPr lang="nb-NO" dirty="0">
                <a:latin typeface="+mn-lt"/>
              </a:rPr>
              <a:t>Avvik er faste tema på </a:t>
            </a:r>
            <a:r>
              <a:rPr lang="nb-NO" dirty="0" err="1">
                <a:latin typeface="+mn-lt"/>
              </a:rPr>
              <a:t>månadsrapportering</a:t>
            </a:r>
            <a:r>
              <a:rPr lang="nb-NO" dirty="0">
                <a:latin typeface="+mn-lt"/>
              </a:rPr>
              <a:t>, tertialrapportering og </a:t>
            </a:r>
            <a:r>
              <a:rPr lang="nb-NO" dirty="0" err="1">
                <a:latin typeface="+mn-lt"/>
              </a:rPr>
              <a:t>årsrapportering</a:t>
            </a:r>
            <a:r>
              <a:rPr lang="nb-NO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Internkontroll er fast tema på alle </a:t>
            </a:r>
            <a:r>
              <a:rPr lang="nb-NO" dirty="0" err="1">
                <a:latin typeface="+mn-lt"/>
              </a:rPr>
              <a:t>leiarforum</a:t>
            </a:r>
            <a:r>
              <a:rPr lang="nb-NO" dirty="0">
                <a:latin typeface="+mn-lt"/>
              </a:rPr>
              <a:t>.</a:t>
            </a:r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63E54BC7-CB99-43E1-9E3B-B8B50B05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88" y="1753981"/>
            <a:ext cx="7893011" cy="17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8E81D69E-B019-4579-8292-4ECDAD515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8" name="Freeform: Shape 2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56F6E-CC34-415D-968B-9884244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Meldte avvik</a:t>
            </a:r>
          </a:p>
        </p:txBody>
      </p:sp>
    </p:spTree>
    <p:extLst>
      <p:ext uri="{BB962C8B-B14F-4D97-AF65-F5344CB8AC3E}">
        <p14:creationId xmlns:p14="http://schemas.microsoft.com/office/powerpoint/2010/main" val="110755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2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56F6E-CC34-415D-968B-9884244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Alvorsgrader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Bilete 7">
            <a:extLst>
              <a:ext uri="{FF2B5EF4-FFF2-40B4-BE49-F238E27FC236}">
                <a16:creationId xmlns:a16="http://schemas.microsoft.com/office/drawing/2014/main" id="{A2B4CAD2-4B27-4554-BA27-48CC9B667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3" y="8909"/>
            <a:ext cx="815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iske">
      <a:dk1>
        <a:sysClr val="windowText" lastClr="000000"/>
      </a:dk1>
      <a:lt1>
        <a:sysClr val="window" lastClr="FFFFFF"/>
      </a:lt1>
      <a:dk2>
        <a:srgbClr val="124472"/>
      </a:dk2>
      <a:lt2>
        <a:srgbClr val="E7E6E6"/>
      </a:lt2>
      <a:accent1>
        <a:srgbClr val="0083C3"/>
      </a:accent1>
      <a:accent2>
        <a:srgbClr val="ED7D31"/>
      </a:accent2>
      <a:accent3>
        <a:srgbClr val="BDD7EE"/>
      </a:accent3>
      <a:accent4>
        <a:srgbClr val="FFCD00"/>
      </a:accent4>
      <a:accent5>
        <a:srgbClr val="00B0F0"/>
      </a:accent5>
      <a:accent6>
        <a:srgbClr val="92D050"/>
      </a:accent6>
      <a:hlink>
        <a:srgbClr val="70AD47"/>
      </a:hlink>
      <a:folHlink>
        <a:srgbClr val="AD37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104EFA3A439D48917EE389649623D8" ma:contentTypeVersion="8" ma:contentTypeDescription="Opprett et nytt dokument." ma:contentTypeScope="" ma:versionID="b6500f47c8836cd4ce1740ce6fd86c24">
  <xsd:schema xmlns:xsd="http://www.w3.org/2001/XMLSchema" xmlns:xs="http://www.w3.org/2001/XMLSchema" xmlns:p="http://schemas.microsoft.com/office/2006/metadata/properties" xmlns:ns3="238a17f0-dae0-4d1e-bb3b-0d8b55c3415d" targetNamespace="http://schemas.microsoft.com/office/2006/metadata/properties" ma:root="true" ma:fieldsID="fc28ad4f439cc92c6c6c5f38617891f1" ns3:_="">
    <xsd:import namespace="238a17f0-dae0-4d1e-bb3b-0d8b55c341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a17f0-dae0-4d1e-bb3b-0d8b55c34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2E7AB-2803-4686-B437-6C357AD946C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38a17f0-dae0-4d1e-bb3b-0d8b55c3415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430D8D-3479-42E4-ACA0-4A86EBE4F6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192A4-2B5D-456D-BB8E-22C2BB04A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a17f0-dae0-4d1e-bb3b-0d8b55c341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12570</TotalTime>
  <Words>1269</Words>
  <Application>Microsoft Office PowerPoint</Application>
  <PresentationFormat>Breiskjerm</PresentationFormat>
  <Paragraphs>111</Paragraphs>
  <Slides>28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28</vt:i4>
      </vt:variant>
    </vt:vector>
  </HeadingPairs>
  <TitlesOfParts>
    <vt:vector size="34" baseType="lpstr">
      <vt:lpstr>Arial</vt:lpstr>
      <vt:lpstr>Cabin</vt:lpstr>
      <vt:lpstr>Calibri</vt:lpstr>
      <vt:lpstr>Calibri Light</vt:lpstr>
      <vt:lpstr>Segoe UI Web (West European)</vt:lpstr>
      <vt:lpstr>Office-tema</vt:lpstr>
      <vt:lpstr>Internkontroll i Giske </vt:lpstr>
      <vt:lpstr>Kommuneloven</vt:lpstr>
      <vt:lpstr>a) Utarbeide ei beskriving av virksomheita sine hovudoppgåver,  mål og organisering </vt:lpstr>
      <vt:lpstr>b) Ha nødvendige rutiner og prosedyrer</vt:lpstr>
      <vt:lpstr>b) Ha nødvendige rutiner og prosedyrer (forts.)</vt:lpstr>
      <vt:lpstr>c) Avdekke og følgje opp avvik og risiko for avvik </vt:lpstr>
      <vt:lpstr>c) Avdekke og følgje opp avvik og risiko for avvik  (forts.)</vt:lpstr>
      <vt:lpstr>Meldte avvik</vt:lpstr>
      <vt:lpstr>Alvorsgrader</vt:lpstr>
      <vt:lpstr>Tid før lukka</vt:lpstr>
      <vt:lpstr>Einingar som har rapportert</vt:lpstr>
      <vt:lpstr>Kategori</vt:lpstr>
      <vt:lpstr>Under-kategoriar  - Helse miljø og tryggleik  - Teneste/ brukar  - Organisasjon internt</vt:lpstr>
      <vt:lpstr>c) Avdekke og følgje opp avvik og risiko for avvik  (forts.)</vt:lpstr>
      <vt:lpstr>d) Dokumentere internkontrollen i den formen og det omfanget som er nødvendig </vt:lpstr>
      <vt:lpstr>d) Dokumentere internkontrollen i den formen og det omfanget som er nødvendig </vt:lpstr>
      <vt:lpstr>Leiinga sin gjennomgang</vt:lpstr>
      <vt:lpstr>e) Evaluere og ved behov forbetre skriftlege prosedyrer og andre tiltak for internkontroll</vt:lpstr>
      <vt:lpstr>Vurdering av internkontroll i Giske kommune</vt:lpstr>
      <vt:lpstr>Vurdering av internkontroll i Giske kommune</vt:lpstr>
      <vt:lpstr>Vurdering av internkontroll i Giske kommune forts.</vt:lpstr>
      <vt:lpstr>Vurdering av internkontroll i Giske kommune forts.</vt:lpstr>
      <vt:lpstr>Vurdering av internkontroll i Giske kommune forts.</vt:lpstr>
      <vt:lpstr>Vurdering av internkontroll i Giske kommune forts.</vt:lpstr>
      <vt:lpstr>Vurdering av internkontroll i Giske kommune forts.</vt:lpstr>
      <vt:lpstr>Vurdering av internkontroll i Giske kommune forts.</vt:lpstr>
      <vt:lpstr>Vurdering av internkontroll i Giske kommune forts.</vt:lpstr>
      <vt:lpstr>Vurdering av internkontroll i Giske kommune forts.</vt:lpstr>
    </vt:vector>
  </TitlesOfParts>
  <Company>Giske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Angelica Maria Talley</dc:creator>
  <cp:lastModifiedBy>Cecilie Holen</cp:lastModifiedBy>
  <cp:revision>86</cp:revision>
  <dcterms:created xsi:type="dcterms:W3CDTF">2019-03-27T12:05:33Z</dcterms:created>
  <dcterms:modified xsi:type="dcterms:W3CDTF">2021-04-06T11:28:15Z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0x010100AD104EFA3A439D48917EE389649623D8</vt:lpwstr>
  </property>
</Properties>
</file>